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Mulish"/>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Lato"/>
      <p:regular r:id="rId61"/>
      <p:bold r:id="rId62"/>
      <p:italic r:id="rId63"/>
      <p:boldItalic r:id="rId64"/>
    </p:embeddedFont>
    <p:embeddedFont>
      <p:font typeface="Anaheim"/>
      <p:regular r:id="rId65"/>
      <p:bold r:id="rId66"/>
    </p:embeddedFont>
    <p:embeddedFont>
      <p:font typeface="Proxima Nova Semibold"/>
      <p:regular r:id="rId67"/>
      <p:bold r:id="rId68"/>
      <p:boldItalic r:id="rId69"/>
    </p:embeddedFont>
    <p:embeddedFont>
      <p:font typeface="Albert Sans"/>
      <p:regular r:id="rId70"/>
      <p:bold r:id="rId71"/>
      <p:italic r:id="rId72"/>
      <p:boldItalic r:id="rId73"/>
    </p:embeddedFont>
    <p:embeddedFont>
      <p:font typeface="DM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8107E1-3A3F-4C4A-8099-6A7CA33BC4E1}">
  <a:tblStyle styleId="{178107E1-3A3F-4C4A-8099-6A7CA33BC4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CC1E306-E54D-4675-8956-7F9863EFCDDE}"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ulish-bold.fntdata"/><Relationship Id="rId47" Type="http://schemas.openxmlformats.org/officeDocument/2006/relationships/font" Target="fonts/Mulish-regular.fntdata"/><Relationship Id="rId49" Type="http://schemas.openxmlformats.org/officeDocument/2006/relationships/font" Target="fonts/Mulish-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lbertSans-boldItalic.fntdata"/><Relationship Id="rId72" Type="http://schemas.openxmlformats.org/officeDocument/2006/relationships/font" Target="fonts/AlbertSans-italic.fntdata"/><Relationship Id="rId31" Type="http://schemas.openxmlformats.org/officeDocument/2006/relationships/slide" Target="slides/slide25.xml"/><Relationship Id="rId75" Type="http://schemas.openxmlformats.org/officeDocument/2006/relationships/font" Target="fonts/DMSans-bold.fntdata"/><Relationship Id="rId30" Type="http://schemas.openxmlformats.org/officeDocument/2006/relationships/slide" Target="slides/slide24.xml"/><Relationship Id="rId74" Type="http://schemas.openxmlformats.org/officeDocument/2006/relationships/font" Target="fonts/DMSans-regular.fntdata"/><Relationship Id="rId33" Type="http://schemas.openxmlformats.org/officeDocument/2006/relationships/slide" Target="slides/slide27.xml"/><Relationship Id="rId77" Type="http://schemas.openxmlformats.org/officeDocument/2006/relationships/font" Target="fonts/DMSans-boldItalic.fntdata"/><Relationship Id="rId32" Type="http://schemas.openxmlformats.org/officeDocument/2006/relationships/slide" Target="slides/slide26.xml"/><Relationship Id="rId76" Type="http://schemas.openxmlformats.org/officeDocument/2006/relationships/font" Target="fonts/DM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lbertSans-bold.fntdata"/><Relationship Id="rId70" Type="http://schemas.openxmlformats.org/officeDocument/2006/relationships/font" Target="fonts/Albert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4.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6.xml"/><Relationship Id="rId66" Type="http://schemas.openxmlformats.org/officeDocument/2006/relationships/font" Target="fonts/Anaheim-bold.fntdata"/><Relationship Id="rId21" Type="http://schemas.openxmlformats.org/officeDocument/2006/relationships/slide" Target="slides/slide15.xml"/><Relationship Id="rId65" Type="http://schemas.openxmlformats.org/officeDocument/2006/relationships/font" Target="fonts/Anaheim-regular.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Mulish-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e71a4a86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1e71a4a86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e71a4a86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1e71a4a86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1e71a4a86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1e71a4a86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f0c241b73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f0c241b73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f0c241b73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f0c241b73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f0c241b73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1f0c241b73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f0c241b73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1f0c241b73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1f0c241b73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1f0c241b73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f0c241b731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1f0c241b731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f0c241b731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f0c241b731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f0c241b731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f0c241b731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g1f0c241b731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5" name="Google Shape;4525;g1f0c241b731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2" name="Shape 4942"/>
        <p:cNvGrpSpPr/>
        <p:nvPr/>
      </p:nvGrpSpPr>
      <p:grpSpPr>
        <a:xfrm>
          <a:off x="0" y="0"/>
          <a:ext cx="0" cy="0"/>
          <a:chOff x="0" y="0"/>
          <a:chExt cx="0" cy="0"/>
        </a:xfrm>
      </p:grpSpPr>
      <p:sp>
        <p:nvSpPr>
          <p:cNvPr id="4943" name="Google Shape;4943;g1f0c241b731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4" name="Google Shape;4944;g1f0c241b731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2" name="Shape 5112"/>
        <p:cNvGrpSpPr/>
        <p:nvPr/>
      </p:nvGrpSpPr>
      <p:grpSpPr>
        <a:xfrm>
          <a:off x="0" y="0"/>
          <a:ext cx="0" cy="0"/>
          <a:chOff x="0" y="0"/>
          <a:chExt cx="0" cy="0"/>
        </a:xfrm>
      </p:grpSpPr>
      <p:sp>
        <p:nvSpPr>
          <p:cNvPr id="5113" name="Google Shape;5113;g1f0c241b731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4" name="Google Shape;5114;g1f0c241b731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g1f0c241b731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9" name="Google Shape;5519;g1f0c241b731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7" name="Shape 5897"/>
        <p:cNvGrpSpPr/>
        <p:nvPr/>
      </p:nvGrpSpPr>
      <p:grpSpPr>
        <a:xfrm>
          <a:off x="0" y="0"/>
          <a:ext cx="0" cy="0"/>
          <a:chOff x="0" y="0"/>
          <a:chExt cx="0" cy="0"/>
        </a:xfrm>
      </p:grpSpPr>
      <p:sp>
        <p:nvSpPr>
          <p:cNvPr id="5898" name="Google Shape;5898;g1f0c241b731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9" name="Google Shape;5899;g1f0c241b731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1f0c241b731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5" name="Google Shape;6325;g1f0c241b731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4" name="Shape 6684"/>
        <p:cNvGrpSpPr/>
        <p:nvPr/>
      </p:nvGrpSpPr>
      <p:grpSpPr>
        <a:xfrm>
          <a:off x="0" y="0"/>
          <a:ext cx="0" cy="0"/>
          <a:chOff x="0" y="0"/>
          <a:chExt cx="0" cy="0"/>
        </a:xfrm>
      </p:grpSpPr>
      <p:sp>
        <p:nvSpPr>
          <p:cNvPr id="6685" name="Google Shape;6685;g1f0c241b731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6" name="Google Shape;6686;g1f0c241b731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4" name="Shape 7194"/>
        <p:cNvGrpSpPr/>
        <p:nvPr/>
      </p:nvGrpSpPr>
      <p:grpSpPr>
        <a:xfrm>
          <a:off x="0" y="0"/>
          <a:ext cx="0" cy="0"/>
          <a:chOff x="0" y="0"/>
          <a:chExt cx="0" cy="0"/>
        </a:xfrm>
      </p:grpSpPr>
      <p:sp>
        <p:nvSpPr>
          <p:cNvPr id="7195" name="Google Shape;7195;g1f0c241b731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6" name="Google Shape;7196;g1f0c241b731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4" name="Shape 7814"/>
        <p:cNvGrpSpPr/>
        <p:nvPr/>
      </p:nvGrpSpPr>
      <p:grpSpPr>
        <a:xfrm>
          <a:off x="0" y="0"/>
          <a:ext cx="0" cy="0"/>
          <a:chOff x="0" y="0"/>
          <a:chExt cx="0" cy="0"/>
        </a:xfrm>
      </p:grpSpPr>
      <p:sp>
        <p:nvSpPr>
          <p:cNvPr id="7815" name="Google Shape;7815;g1f0c241b731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6" name="Google Shape;7816;g1f0c241b731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8" name="Shape 8408"/>
        <p:cNvGrpSpPr/>
        <p:nvPr/>
      </p:nvGrpSpPr>
      <p:grpSpPr>
        <a:xfrm>
          <a:off x="0" y="0"/>
          <a:ext cx="0" cy="0"/>
          <a:chOff x="0" y="0"/>
          <a:chExt cx="0" cy="0"/>
        </a:xfrm>
      </p:grpSpPr>
      <p:sp>
        <p:nvSpPr>
          <p:cNvPr id="8409" name="Google Shape;8409;g1f0c241b731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0" name="Google Shape;8410;g1f0c241b731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9" name="Shape 8729"/>
        <p:cNvGrpSpPr/>
        <p:nvPr/>
      </p:nvGrpSpPr>
      <p:grpSpPr>
        <a:xfrm>
          <a:off x="0" y="0"/>
          <a:ext cx="0" cy="0"/>
          <a:chOff x="0" y="0"/>
          <a:chExt cx="0" cy="0"/>
        </a:xfrm>
      </p:grpSpPr>
      <p:sp>
        <p:nvSpPr>
          <p:cNvPr id="8730" name="Google Shape;8730;g1f0c241b731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1" name="Google Shape;8731;g1f0c241b731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7" name="Shape 9037"/>
        <p:cNvGrpSpPr/>
        <p:nvPr/>
      </p:nvGrpSpPr>
      <p:grpSpPr>
        <a:xfrm>
          <a:off x="0" y="0"/>
          <a:ext cx="0" cy="0"/>
          <a:chOff x="0" y="0"/>
          <a:chExt cx="0" cy="0"/>
        </a:xfrm>
      </p:grpSpPr>
      <p:sp>
        <p:nvSpPr>
          <p:cNvPr id="9038" name="Google Shape;9038;g1f0c241b731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9" name="Google Shape;9039;g1f0c241b731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00325" y="1468875"/>
            <a:ext cx="7543800" cy="173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275875" y="3198825"/>
            <a:ext cx="45924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cap="flat" cmpd="sng" w="9525">
                <a:solidFill>
                  <a:schemeClr val="dk2"/>
                </a:solidFill>
                <a:prstDash val="solid"/>
                <a:round/>
                <a:headEnd len="med" w="med" type="none"/>
                <a:tailEnd len="med" w="med" type="none"/>
              </a:ln>
            </p:spPr>
          </p:cxnSp>
          <p:cxnSp>
            <p:nvCxnSpPr>
              <p:cNvPr id="22" name="Google Shape;22;p2"/>
              <p:cNvCxnSpPr>
                <a:stCxn id="18" idx="4"/>
                <a:endCxn id="16" idx="0"/>
              </p:cNvCxnSpPr>
              <p:nvPr/>
            </p:nvCxnSpPr>
            <p:spPr>
              <a:xfrm rot="10800000">
                <a:off x="8125628" y="5475470"/>
                <a:ext cx="0" cy="1027500"/>
              </a:xfrm>
              <a:prstGeom prst="straightConnector1">
                <a:avLst/>
              </a:prstGeom>
              <a:noFill/>
              <a:ln cap="flat" cmpd="sng" w="9525">
                <a:solidFill>
                  <a:schemeClr val="dk2"/>
                </a:solidFill>
                <a:prstDash val="solid"/>
                <a:round/>
                <a:headEnd len="med" w="med" type="none"/>
                <a:tailEnd len="med" w="med" type="none"/>
              </a:ln>
            </p:spPr>
          </p:cxnSp>
          <p:cxnSp>
            <p:nvCxnSpPr>
              <p:cNvPr id="23" name="Google Shape;23;p2"/>
              <p:cNvCxnSpPr>
                <a:stCxn id="13" idx="6"/>
                <a:endCxn id="16" idx="2"/>
              </p:cNvCxnSpPr>
              <p:nvPr/>
            </p:nvCxnSpPr>
            <p:spPr>
              <a:xfrm rot="10800000">
                <a:off x="8190898" y="5410196"/>
                <a:ext cx="1378500" cy="0"/>
              </a:xfrm>
              <a:prstGeom prst="straightConnector1">
                <a:avLst/>
              </a:prstGeom>
              <a:noFill/>
              <a:ln cap="flat" cmpd="sng" w="9525">
                <a:solidFill>
                  <a:schemeClr val="dk2"/>
                </a:solidFill>
                <a:prstDash val="solid"/>
                <a:round/>
                <a:headEnd len="med" w="med" type="none"/>
                <a:tailEnd len="med" w="med" type="none"/>
              </a:ln>
            </p:spPr>
          </p:cxnSp>
          <p:cxnSp>
            <p:nvCxnSpPr>
              <p:cNvPr id="24" name="Google Shape;24;p2"/>
              <p:cNvCxnSpPr>
                <a:stCxn id="13" idx="0"/>
                <a:endCxn id="17" idx="3"/>
              </p:cNvCxnSpPr>
              <p:nvPr/>
            </p:nvCxnSpPr>
            <p:spPr>
              <a:xfrm flipH="1">
                <a:off x="9327298" y="5507396"/>
                <a:ext cx="339300" cy="788100"/>
              </a:xfrm>
              <a:prstGeom prst="straightConnector1">
                <a:avLst/>
              </a:prstGeom>
              <a:noFill/>
              <a:ln cap="flat" cmpd="sng" w="9525">
                <a:solidFill>
                  <a:schemeClr val="dk2"/>
                </a:solidFill>
                <a:prstDash val="solid"/>
                <a:round/>
                <a:headEnd len="med" w="med" type="none"/>
                <a:tailEnd len="med" w="med" type="none"/>
              </a:ln>
            </p:spPr>
          </p:cxnSp>
          <p:cxnSp>
            <p:nvCxnSpPr>
              <p:cNvPr id="25" name="Google Shape;25;p2"/>
              <p:cNvCxnSpPr>
                <a:stCxn id="17" idx="7"/>
                <a:endCxn id="18" idx="2"/>
              </p:cNvCxnSpPr>
              <p:nvPr/>
            </p:nvCxnSpPr>
            <p:spPr>
              <a:xfrm flipH="1">
                <a:off x="8190868" y="6363568"/>
                <a:ext cx="1068300" cy="204600"/>
              </a:xfrm>
              <a:prstGeom prst="straightConnector1">
                <a:avLst/>
              </a:prstGeom>
              <a:noFill/>
              <a:ln cap="flat" cmpd="sng" w="9525">
                <a:solidFill>
                  <a:schemeClr val="dk2"/>
                </a:solidFill>
                <a:prstDash val="solid"/>
                <a:round/>
                <a:headEnd len="med" w="med" type="none"/>
                <a:tailEnd len="med" w="med" type="none"/>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cap="flat" cmpd="sng" w="9525">
                <a:solidFill>
                  <a:schemeClr val="dk2"/>
                </a:solidFill>
                <a:prstDash val="solid"/>
                <a:round/>
                <a:headEnd len="med" w="med" type="none"/>
                <a:tailEnd len="med" w="med" type="none"/>
              </a:ln>
            </p:spPr>
          </p:cxnSp>
          <p:cxnSp>
            <p:nvCxnSpPr>
              <p:cNvPr id="27" name="Google Shape;27;p2"/>
              <p:cNvCxnSpPr>
                <a:stCxn id="16" idx="7"/>
                <a:endCxn id="14" idx="3"/>
              </p:cNvCxnSpPr>
              <p:nvPr/>
            </p:nvCxnSpPr>
            <p:spPr>
              <a:xfrm flipH="1">
                <a:off x="7300989" y="5456313"/>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2"/>
              <p:cNvCxnSpPr>
                <a:stCxn id="19" idx="7"/>
                <a:endCxn id="16" idx="3"/>
              </p:cNvCxnSpPr>
              <p:nvPr/>
            </p:nvCxnSpPr>
            <p:spPr>
              <a:xfrm flipH="1">
                <a:off x="8171720" y="4514691"/>
                <a:ext cx="796200" cy="8493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cap="flat" cmpd="sng" w="9525">
                <a:solidFill>
                  <a:schemeClr val="dk2"/>
                </a:solidFill>
                <a:prstDash val="solid"/>
                <a:round/>
                <a:headEnd len="med" w="med" type="none"/>
                <a:tailEnd len="med" w="med" type="none"/>
              </a:ln>
            </p:spPr>
          </p:cxnSp>
          <p:cxnSp>
            <p:nvCxnSpPr>
              <p:cNvPr id="31" name="Google Shape;31;p2"/>
              <p:cNvCxnSpPr>
                <a:stCxn id="15" idx="0"/>
                <a:endCxn id="16" idx="5"/>
              </p:cNvCxnSpPr>
              <p:nvPr/>
            </p:nvCxnSpPr>
            <p:spPr>
              <a:xfrm>
                <a:off x="7763819" y="4152640"/>
                <a:ext cx="315600" cy="12114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2"/>
              <p:cNvCxnSpPr>
                <a:stCxn id="15" idx="7"/>
                <a:endCxn id="20" idx="2"/>
              </p:cNvCxnSpPr>
              <p:nvPr/>
            </p:nvCxnSpPr>
            <p:spPr>
              <a:xfrm flipH="1">
                <a:off x="4449703" y="4093857"/>
                <a:ext cx="3172200" cy="637800"/>
              </a:xfrm>
              <a:prstGeom prst="straightConnector1">
                <a:avLst/>
              </a:prstGeom>
              <a:noFill/>
              <a:ln cap="flat" cmpd="sng" w="9525">
                <a:solidFill>
                  <a:schemeClr val="dk2"/>
                </a:solidFill>
                <a:prstDash val="solid"/>
                <a:round/>
                <a:headEnd len="med" w="med" type="none"/>
                <a:tailEnd len="med" w="med" type="none"/>
              </a:ln>
            </p:spPr>
          </p:cxnSp>
          <p:cxnSp>
            <p:nvCxnSpPr>
              <p:cNvPr id="33" name="Google Shape;33;p2"/>
              <p:cNvCxnSpPr>
                <a:stCxn id="20" idx="1"/>
                <a:endCxn id="14" idx="5"/>
              </p:cNvCxnSpPr>
              <p:nvPr/>
            </p:nvCxnSpPr>
            <p:spPr>
              <a:xfrm>
                <a:off x="4435731" y="4765575"/>
                <a:ext cx="2727900" cy="1495200"/>
              </a:xfrm>
              <a:prstGeom prst="straightConnector1">
                <a:avLst/>
              </a:prstGeom>
              <a:noFill/>
              <a:ln cap="flat" cmpd="sng" w="9525">
                <a:solidFill>
                  <a:schemeClr val="dk2"/>
                </a:solidFill>
                <a:prstDash val="solid"/>
                <a:round/>
                <a:headEnd len="med" w="med" type="none"/>
                <a:tailEnd len="med" w="med" type="none"/>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2"/>
              <p:cNvCxnSpPr>
                <a:stCxn id="14" idx="4"/>
                <a:endCxn id="15" idx="0"/>
              </p:cNvCxnSpPr>
              <p:nvPr/>
            </p:nvCxnSpPr>
            <p:spPr>
              <a:xfrm flipH="1" rot="10800000">
                <a:off x="7232226" y="4152748"/>
                <a:ext cx="531600" cy="20796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cap="flat" cmpd="sng" w="9525">
                <a:solidFill>
                  <a:schemeClr val="dk2"/>
                </a:solidFill>
                <a:prstDash val="solid"/>
                <a:round/>
                <a:headEnd len="med" w="med" type="none"/>
                <a:tailEnd len="med" w="med" type="none"/>
              </a:ln>
            </p:spPr>
          </p:cxnSp>
          <p:sp>
            <p:nvSpPr>
              <p:cNvPr id="37" name="Google Shape;37;p2"/>
              <p:cNvSpPr/>
              <p:nvPr/>
            </p:nvSpPr>
            <p:spPr>
              <a:xfrm rot="10800000">
                <a:off x="5902359" y="4069463"/>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8" name="Google Shape;38;p2"/>
              <p:cNvCxnSpPr>
                <a:stCxn id="20" idx="2"/>
                <a:endCxn id="37" idx="7"/>
              </p:cNvCxnSpPr>
              <p:nvPr/>
            </p:nvCxnSpPr>
            <p:spPr>
              <a:xfrm flipH="1" rot="10800000">
                <a:off x="4449834" y="4180727"/>
                <a:ext cx="1471500" cy="550800"/>
              </a:xfrm>
              <a:prstGeom prst="straightConnector1">
                <a:avLst/>
              </a:prstGeom>
              <a:noFill/>
              <a:ln cap="flat" cmpd="sng" w="9525">
                <a:solidFill>
                  <a:schemeClr val="dk2"/>
                </a:solidFill>
                <a:prstDash val="solid"/>
                <a:round/>
                <a:headEnd len="med" w="med" type="none"/>
                <a:tailEnd len="med" w="med" type="none"/>
              </a:ln>
            </p:spPr>
          </p:cxnSp>
          <p:cxnSp>
            <p:nvCxnSpPr>
              <p:cNvPr id="39" name="Google Shape;39;p2"/>
              <p:cNvCxnSpPr>
                <a:stCxn id="37" idx="2"/>
                <a:endCxn id="15" idx="6"/>
              </p:cNvCxnSpPr>
              <p:nvPr/>
            </p:nvCxnSpPr>
            <p:spPr>
              <a:xfrm flipH="1" rot="10800000">
                <a:off x="6032859" y="3952013"/>
                <a:ext cx="1530300" cy="182700"/>
              </a:xfrm>
              <a:prstGeom prst="straightConnector1">
                <a:avLst/>
              </a:prstGeom>
              <a:noFill/>
              <a:ln cap="flat" cmpd="sng" w="9525">
                <a:solidFill>
                  <a:schemeClr val="dk2"/>
                </a:solidFill>
                <a:prstDash val="solid"/>
                <a:round/>
                <a:headEnd len="med" w="med" type="none"/>
                <a:tailEnd len="med" w="med" type="none"/>
              </a:ln>
            </p:spPr>
          </p:cxnSp>
          <p:cxnSp>
            <p:nvCxnSpPr>
              <p:cNvPr id="40" name="Google Shape;40;p2"/>
              <p:cNvCxnSpPr>
                <a:stCxn id="37" idx="0"/>
                <a:endCxn id="14" idx="4"/>
              </p:cNvCxnSpPr>
              <p:nvPr/>
            </p:nvCxnSpPr>
            <p:spPr>
              <a:xfrm>
                <a:off x="5967609" y="4199963"/>
                <a:ext cx="1264500" cy="20325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a:stCxn id="37" idx="1"/>
                <a:endCxn id="16" idx="5"/>
              </p:cNvCxnSpPr>
              <p:nvPr/>
            </p:nvCxnSpPr>
            <p:spPr>
              <a:xfrm>
                <a:off x="6013748" y="4180852"/>
                <a:ext cx="2065800" cy="1183200"/>
              </a:xfrm>
              <a:prstGeom prst="straightConnector1">
                <a:avLst/>
              </a:prstGeom>
              <a:noFill/>
              <a:ln cap="flat" cmpd="sng" w="9525">
                <a:solidFill>
                  <a:schemeClr val="dk2"/>
                </a:solidFill>
                <a:prstDash val="solid"/>
                <a:round/>
                <a:headEnd len="med" w="med" type="none"/>
                <a:tailEnd len="med" w="med" type="none"/>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3" name="Google Shape;43;p2"/>
              <p:cNvCxnSpPr>
                <a:stCxn id="15" idx="2"/>
                <a:endCxn id="42" idx="6"/>
              </p:cNvCxnSpPr>
              <p:nvPr/>
            </p:nvCxnSpPr>
            <p:spPr>
              <a:xfrm flipH="1" rot="10800000">
                <a:off x="7964519" y="3286840"/>
                <a:ext cx="818400" cy="665100"/>
              </a:xfrm>
              <a:prstGeom prst="straightConnector1">
                <a:avLst/>
              </a:prstGeom>
              <a:noFill/>
              <a:ln cap="flat" cmpd="sng" w="9525">
                <a:solidFill>
                  <a:schemeClr val="dk2"/>
                </a:solidFill>
                <a:prstDash val="solid"/>
                <a:round/>
                <a:headEnd len="med" w="med" type="none"/>
                <a:tailEnd len="med" w="med" type="none"/>
              </a:ln>
            </p:spPr>
          </p:cxnSp>
          <p:cxnSp>
            <p:nvCxnSpPr>
              <p:cNvPr id="44" name="Google Shape;44;p2"/>
              <p:cNvCxnSpPr>
                <a:stCxn id="42" idx="1"/>
                <a:endCxn id="19" idx="5"/>
              </p:cNvCxnSpPr>
              <p:nvPr/>
            </p:nvCxnSpPr>
            <p:spPr>
              <a:xfrm>
                <a:off x="8948847" y="3355675"/>
                <a:ext cx="19200" cy="1066800"/>
              </a:xfrm>
              <a:prstGeom prst="straightConnector1">
                <a:avLst/>
              </a:prstGeom>
              <a:noFill/>
              <a:ln cap="flat" cmpd="sng" w="9525">
                <a:solidFill>
                  <a:schemeClr val="dk2"/>
                </a:solidFill>
                <a:prstDash val="solid"/>
                <a:round/>
                <a:headEnd len="med" w="med" type="none"/>
                <a:tailEnd len="med" w="med" type="none"/>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cap="flat" cmpd="sng" w="9525">
                <a:solidFill>
                  <a:schemeClr val="dk2"/>
                </a:solidFill>
                <a:prstDash val="solid"/>
                <a:round/>
                <a:headEnd len="med" w="med" type="none"/>
                <a:tailEnd len="med" w="med" type="none"/>
              </a:ln>
            </p:spPr>
          </p:cxnSp>
          <p:cxnSp>
            <p:nvCxnSpPr>
              <p:cNvPr id="55" name="Google Shape;55;p2"/>
              <p:cNvCxnSpPr>
                <a:stCxn id="51" idx="4"/>
                <a:endCxn id="49" idx="0"/>
              </p:cNvCxnSpPr>
              <p:nvPr/>
            </p:nvCxnSpPr>
            <p:spPr>
              <a:xfrm flipH="1" rot="10800000">
                <a:off x="354078" y="792908"/>
                <a:ext cx="86100" cy="17136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2"/>
              <p:cNvCxnSpPr>
                <a:stCxn id="46" idx="6"/>
                <a:endCxn id="50" idx="3"/>
              </p:cNvCxnSpPr>
              <p:nvPr/>
            </p:nvCxnSpPr>
            <p:spPr>
              <a:xfrm flipH="1">
                <a:off x="1184598" y="420121"/>
                <a:ext cx="1856400" cy="811800"/>
              </a:xfrm>
              <a:prstGeom prst="straightConnector1">
                <a:avLst/>
              </a:prstGeom>
              <a:noFill/>
              <a:ln cap="flat" cmpd="sng" w="9525">
                <a:solidFill>
                  <a:schemeClr val="dk2"/>
                </a:solidFill>
                <a:prstDash val="solid"/>
                <a:round/>
                <a:headEnd len="med" w="med" type="none"/>
                <a:tailEnd len="med" w="med" type="none"/>
              </a:ln>
            </p:spPr>
          </p:cxnSp>
          <p:cxnSp>
            <p:nvCxnSpPr>
              <p:cNvPr id="57" name="Google Shape;57;p2"/>
              <p:cNvCxnSpPr>
                <a:stCxn id="50" idx="7"/>
                <a:endCxn id="51" idx="2"/>
              </p:cNvCxnSpPr>
              <p:nvPr/>
            </p:nvCxnSpPr>
            <p:spPr>
              <a:xfrm flipH="1">
                <a:off x="419293" y="1300080"/>
                <a:ext cx="697200" cy="127170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cap="flat" cmpd="sng" w="9525">
                <a:solidFill>
                  <a:schemeClr val="dk2"/>
                </a:solidFill>
                <a:prstDash val="solid"/>
                <a:round/>
                <a:headEnd len="med" w="med" type="none"/>
                <a:tailEnd len="med" w="med" type="none"/>
              </a:ln>
            </p:spPr>
          </p:cxnSp>
          <p:cxnSp>
            <p:nvCxnSpPr>
              <p:cNvPr id="59" name="Google Shape;59;p2"/>
              <p:cNvCxnSpPr>
                <a:stCxn id="49" idx="7"/>
                <a:endCxn id="47" idx="3"/>
              </p:cNvCxnSpPr>
              <p:nvPr/>
            </p:nvCxnSpPr>
            <p:spPr>
              <a:xfrm flipH="1">
                <a:off x="-384486" y="773825"/>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60" name="Google Shape;60;p2"/>
              <p:cNvCxnSpPr>
                <a:stCxn id="46" idx="6"/>
                <a:endCxn id="52" idx="1"/>
              </p:cNvCxnSpPr>
              <p:nvPr/>
            </p:nvCxnSpPr>
            <p:spPr>
              <a:xfrm flipH="1">
                <a:off x="1566798" y="420121"/>
                <a:ext cx="1474200" cy="60300"/>
              </a:xfrm>
              <a:prstGeom prst="straightConnector1">
                <a:avLst/>
              </a:prstGeom>
              <a:noFill/>
              <a:ln cap="flat" cmpd="sng" w="9525">
                <a:solidFill>
                  <a:schemeClr val="dk2"/>
                </a:solidFill>
                <a:prstDash val="solid"/>
                <a:round/>
                <a:headEnd len="med" w="med" type="none"/>
                <a:tailEnd len="med" w="med" type="none"/>
              </a:ln>
            </p:spPr>
          </p:cxnSp>
          <p:cxnSp>
            <p:nvCxnSpPr>
              <p:cNvPr id="61" name="Google Shape;61;p2"/>
              <p:cNvCxnSpPr>
                <a:stCxn id="52" idx="7"/>
                <a:endCxn id="49" idx="2"/>
              </p:cNvCxnSpPr>
              <p:nvPr/>
            </p:nvCxnSpPr>
            <p:spPr>
              <a:xfrm flipH="1">
                <a:off x="505308" y="480503"/>
                <a:ext cx="969300" cy="24720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cap="flat" cmpd="sng" w="9525">
                <a:solidFill>
                  <a:schemeClr val="dk2"/>
                </a:solidFill>
                <a:prstDash val="solid"/>
                <a:round/>
                <a:headEnd len="med" w="med" type="none"/>
                <a:tailEnd len="med" w="med" type="none"/>
              </a:ln>
            </p:spPr>
          </p:cxnSp>
          <p:cxnSp>
            <p:nvCxnSpPr>
              <p:cNvPr id="63" name="Google Shape;63;p2"/>
              <p:cNvCxnSpPr>
                <a:stCxn id="48" idx="0"/>
                <a:endCxn id="49" idx="5"/>
              </p:cNvCxnSpPr>
              <p:nvPr/>
            </p:nvCxnSpPr>
            <p:spPr>
              <a:xfrm>
                <a:off x="142294" y="-185260"/>
                <a:ext cx="251700" cy="866700"/>
              </a:xfrm>
              <a:prstGeom prst="straightConnector1">
                <a:avLst/>
              </a:prstGeom>
              <a:noFill/>
              <a:ln cap="flat" cmpd="sng" w="9525">
                <a:solidFill>
                  <a:schemeClr val="dk2"/>
                </a:solidFill>
                <a:prstDash val="solid"/>
                <a:round/>
                <a:headEnd len="med" w="med" type="none"/>
                <a:tailEnd len="med" w="med" type="none"/>
              </a:ln>
            </p:spPr>
          </p:cxnSp>
          <p:cxnSp>
            <p:nvCxnSpPr>
              <p:cNvPr id="64" name="Google Shape;64;p2"/>
              <p:cNvCxnSpPr>
                <a:stCxn id="48" idx="7"/>
                <a:endCxn id="53" idx="3"/>
              </p:cNvCxnSpPr>
              <p:nvPr/>
            </p:nvCxnSpPr>
            <p:spPr>
              <a:xfrm flipH="1">
                <a:off x="-735222" y="-244043"/>
                <a:ext cx="735600" cy="7923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cap="flat" cmpd="sng" w="9525">
                <a:solidFill>
                  <a:schemeClr val="dk2"/>
                </a:solidFill>
                <a:prstDash val="solid"/>
                <a:round/>
                <a:headEnd len="med" w="med" type="none"/>
                <a:tailEnd len="med" w="med" type="none"/>
              </a:ln>
            </p:spPr>
          </p:cxnSp>
          <p:cxnSp>
            <p:nvCxnSpPr>
              <p:cNvPr id="66" name="Google Shape;66;p2"/>
              <p:cNvCxnSpPr>
                <a:stCxn id="53" idx="0"/>
                <a:endCxn id="47" idx="5"/>
              </p:cNvCxnSpPr>
              <p:nvPr/>
            </p:nvCxnSpPr>
            <p:spPr>
              <a:xfrm>
                <a:off x="-769191" y="630590"/>
                <a:ext cx="247200" cy="947700"/>
              </a:xfrm>
              <a:prstGeom prst="straightConnector1">
                <a:avLst/>
              </a:prstGeom>
              <a:noFill/>
              <a:ln cap="flat" cmpd="sng" w="9525">
                <a:solidFill>
                  <a:schemeClr val="dk2"/>
                </a:solidFill>
                <a:prstDash val="solid"/>
                <a:round/>
                <a:headEnd len="med" w="med" type="none"/>
                <a:tailEnd len="med" w="med" type="none"/>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cap="flat" cmpd="sng" w="9525">
                <a:solidFill>
                  <a:schemeClr val="dk2"/>
                </a:solidFill>
                <a:prstDash val="solid"/>
                <a:round/>
                <a:headEnd len="med" w="med" type="none"/>
                <a:tailEnd len="med" w="med" type="none"/>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cap="flat" cmpd="sng" w="9525">
                <a:solidFill>
                  <a:schemeClr val="dk2"/>
                </a:solidFill>
                <a:prstDash val="solid"/>
                <a:round/>
                <a:headEnd len="med" w="med" type="none"/>
                <a:tailEnd len="med" w="med" type="none"/>
              </a:ln>
            </p:spPr>
          </p:cxnSp>
          <p:cxnSp>
            <p:nvCxnSpPr>
              <p:cNvPr id="70" name="Google Shape;70;p2"/>
              <p:cNvCxnSpPr>
                <a:stCxn id="47" idx="4"/>
                <a:endCxn id="48" idx="7"/>
              </p:cNvCxnSpPr>
              <p:nvPr/>
            </p:nvCxnSpPr>
            <p:spPr>
              <a:xfrm flipH="1" rot="10800000">
                <a:off x="-453249" y="-244140"/>
                <a:ext cx="453600" cy="179400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cap="flat" cmpd="sng" w="9525">
                <a:solidFill>
                  <a:schemeClr val="dk2"/>
                </a:solidFill>
                <a:prstDash val="solid"/>
                <a:round/>
                <a:headEnd len="med" w="med" type="none"/>
                <a:tailEnd len="med" w="med" type="none"/>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3" name="Google Shape;73;p2"/>
              <p:cNvCxnSpPr>
                <a:stCxn id="53" idx="4"/>
                <a:endCxn id="72" idx="7"/>
              </p:cNvCxnSpPr>
              <p:nvPr/>
            </p:nvCxnSpPr>
            <p:spPr>
              <a:xfrm flipH="1" rot="10800000">
                <a:off x="-769191" y="-728710"/>
                <a:ext cx="19200" cy="1263000"/>
              </a:xfrm>
              <a:prstGeom prst="straightConnector1">
                <a:avLst/>
              </a:prstGeom>
              <a:noFill/>
              <a:ln cap="flat" cmpd="sng" w="9525">
                <a:solidFill>
                  <a:schemeClr val="dk2"/>
                </a:solidFill>
                <a:prstDash val="solid"/>
                <a:round/>
                <a:headEnd len="med" w="med" type="none"/>
                <a:tailEnd len="med" w="med" type="none"/>
              </a:ln>
            </p:spPr>
          </p:cxnSp>
          <p:cxnSp>
            <p:nvCxnSpPr>
              <p:cNvPr id="74" name="Google Shape;74;p2"/>
              <p:cNvCxnSpPr>
                <a:stCxn id="72" idx="2"/>
                <a:endCxn id="48" idx="5"/>
              </p:cNvCxnSpPr>
              <p:nvPr/>
            </p:nvCxnSpPr>
            <p:spPr>
              <a:xfrm>
                <a:off x="-638666" y="-774850"/>
                <a:ext cx="639000" cy="246900"/>
              </a:xfrm>
              <a:prstGeom prst="straightConnector1">
                <a:avLst/>
              </a:prstGeom>
              <a:noFill/>
              <a:ln cap="flat" cmpd="sng" w="9525">
                <a:solidFill>
                  <a:schemeClr val="dk2"/>
                </a:solidFill>
                <a:prstDash val="solid"/>
                <a:round/>
                <a:headEnd len="med" w="med" type="none"/>
                <a:tailEnd len="med" w="med" type="none"/>
              </a:ln>
            </p:spPr>
          </p:cxnSp>
          <p:cxnSp>
            <p:nvCxnSpPr>
              <p:cNvPr id="75" name="Google Shape;75;p2"/>
              <p:cNvCxnSpPr>
                <a:stCxn id="72" idx="0"/>
                <a:endCxn id="47" idx="4"/>
              </p:cNvCxnSpPr>
              <p:nvPr/>
            </p:nvCxnSpPr>
            <p:spPr>
              <a:xfrm>
                <a:off x="-703916" y="-709600"/>
                <a:ext cx="250800" cy="225960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2"/>
              <p:cNvCxnSpPr>
                <a:stCxn id="72" idx="1"/>
                <a:endCxn id="49" idx="5"/>
              </p:cNvCxnSpPr>
              <p:nvPr/>
            </p:nvCxnSpPr>
            <p:spPr>
              <a:xfrm>
                <a:off x="-657777" y="-728711"/>
                <a:ext cx="1051800" cy="1410300"/>
              </a:xfrm>
              <a:prstGeom prst="straightConnector1">
                <a:avLst/>
              </a:prstGeom>
              <a:noFill/>
              <a:ln cap="flat" cmpd="sng" w="9525">
                <a:solidFill>
                  <a:schemeClr val="dk2"/>
                </a:solidFill>
                <a:prstDash val="solid"/>
                <a:round/>
                <a:headEnd len="med" w="med" type="none"/>
                <a:tailEnd len="med" w="med" type="none"/>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2"/>
              <p:cNvCxnSpPr>
                <a:stCxn id="77" idx="1"/>
                <a:endCxn id="52" idx="5"/>
              </p:cNvCxnSpPr>
              <p:nvPr/>
            </p:nvCxnSpPr>
            <p:spPr>
              <a:xfrm>
                <a:off x="540797" y="-706138"/>
                <a:ext cx="933900" cy="10944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1" name="Shape 551"/>
        <p:cNvGrpSpPr/>
        <p:nvPr/>
      </p:nvGrpSpPr>
      <p:grpSpPr>
        <a:xfrm>
          <a:off x="0" y="0"/>
          <a:ext cx="0" cy="0"/>
          <a:chOff x="0" y="0"/>
          <a:chExt cx="0" cy="0"/>
        </a:xfrm>
      </p:grpSpPr>
      <p:sp>
        <p:nvSpPr>
          <p:cNvPr id="552" name="Google Shape;552;p11"/>
          <p:cNvSpPr txBox="1"/>
          <p:nvPr>
            <p:ph hasCustomPrompt="1" type="title"/>
          </p:nvPr>
        </p:nvSpPr>
        <p:spPr>
          <a:xfrm>
            <a:off x="1284000" y="1714512"/>
            <a:ext cx="6576000" cy="1207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p:nvPr>
            <p:ph idx="1" type="subTitle"/>
          </p:nvPr>
        </p:nvSpPr>
        <p:spPr>
          <a:xfrm>
            <a:off x="1284000" y="2922288"/>
            <a:ext cx="6576000" cy="50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cap="flat" cmpd="sng" w="9525">
                <a:solidFill>
                  <a:schemeClr val="dk2"/>
                </a:solidFill>
                <a:prstDash val="solid"/>
                <a:round/>
                <a:headEnd len="med" w="med" type="none"/>
                <a:tailEnd len="med" w="med" type="none"/>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11"/>
              <p:cNvCxnSpPr>
                <a:stCxn id="579" idx="1"/>
                <a:endCxn id="558" idx="5"/>
              </p:cNvCxnSpPr>
              <p:nvPr/>
            </p:nvCxnSpPr>
            <p:spPr>
              <a:xfrm>
                <a:off x="-1071443" y="-436018"/>
                <a:ext cx="1466400" cy="2994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11"/>
              <p:cNvCxnSpPr>
                <a:stCxn id="579" idx="1"/>
                <a:endCxn id="559" idx="5"/>
              </p:cNvCxnSpPr>
              <p:nvPr/>
            </p:nvCxnSpPr>
            <p:spPr>
              <a:xfrm>
                <a:off x="-1071443" y="-436018"/>
                <a:ext cx="1359000" cy="1022100"/>
              </a:xfrm>
              <a:prstGeom prst="straightConnector1">
                <a:avLst/>
              </a:prstGeom>
              <a:noFill/>
              <a:ln cap="flat" cmpd="sng" w="9525">
                <a:solidFill>
                  <a:schemeClr val="dk2"/>
                </a:solidFill>
                <a:prstDash val="solid"/>
                <a:round/>
                <a:headEnd len="med" w="med" type="none"/>
                <a:tailEnd len="med" w="med" type="none"/>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11"/>
              <p:cNvCxnSpPr>
                <a:stCxn id="557" idx="0"/>
                <a:endCxn id="583" idx="5"/>
              </p:cNvCxnSpPr>
              <p:nvPr/>
            </p:nvCxnSpPr>
            <p:spPr>
              <a:xfrm>
                <a:off x="-731455" y="2394604"/>
                <a:ext cx="542400" cy="1103100"/>
              </a:xfrm>
              <a:prstGeom prst="straightConnector1">
                <a:avLst/>
              </a:prstGeom>
              <a:noFill/>
              <a:ln cap="flat" cmpd="sng" w="9525">
                <a:solidFill>
                  <a:schemeClr val="dk2"/>
                </a:solidFill>
                <a:prstDash val="solid"/>
                <a:round/>
                <a:headEnd len="med" w="med" type="none"/>
                <a:tailEnd len="med" w="med" type="none"/>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flipH="1" rot="10800000">
                <a:off x="6988759" y="4811408"/>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8" name="Google Shape;588;p11"/>
              <p:cNvSpPr/>
              <p:nvPr/>
            </p:nvSpPr>
            <p:spPr>
              <a:xfrm flipH="1" rot="10800000">
                <a:off x="9708881" y="5924735"/>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9" name="Google Shape;589;p11"/>
              <p:cNvSpPr/>
              <p:nvPr/>
            </p:nvSpPr>
            <p:spPr>
              <a:xfrm flipH="1" rot="10800000">
                <a:off x="9274463" y="3379603"/>
                <a:ext cx="401400" cy="40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0" name="Google Shape;590;p11"/>
              <p:cNvSpPr/>
              <p:nvPr/>
            </p:nvSpPr>
            <p:spPr>
              <a:xfrm flipH="1" rot="10800000">
                <a:off x="8847429" y="5037312"/>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1" name="Google Shape;591;p11"/>
              <p:cNvSpPr/>
              <p:nvPr/>
            </p:nvSpPr>
            <p:spPr>
              <a:xfrm flipH="1" rot="10800000">
                <a:off x="7696942" y="5973758"/>
                <a:ext cx="96300" cy="9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2" name="Google Shape;592;p11"/>
              <p:cNvSpPr/>
              <p:nvPr/>
            </p:nvSpPr>
            <p:spPr>
              <a:xfrm flipH="1" rot="10800000">
                <a:off x="8847429" y="6195358"/>
                <a:ext cx="130500" cy="1305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3" name="Google Shape;593;p11"/>
              <p:cNvSpPr/>
              <p:nvPr/>
            </p:nvSpPr>
            <p:spPr>
              <a:xfrm flipH="1" rot="10800000">
                <a:off x="7958998" y="409569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4" name="Google Shape;594;p11"/>
              <p:cNvSpPr/>
              <p:nvPr/>
            </p:nvSpPr>
            <p:spPr>
              <a:xfrm flipH="1" rot="10800000">
                <a:off x="12588473" y="4375765"/>
                <a:ext cx="96300" cy="96300"/>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95" name="Google Shape;595;p11"/>
              <p:cNvCxnSpPr>
                <a:stCxn id="591" idx="5"/>
                <a:endCxn id="590" idx="1"/>
              </p:cNvCxnSpPr>
              <p:nvPr/>
            </p:nvCxnSpPr>
            <p:spPr>
              <a:xfrm flipH="1" rot="10800000">
                <a:off x="7779139" y="5148761"/>
                <a:ext cx="1087500" cy="8391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11"/>
              <p:cNvCxnSpPr>
                <a:stCxn id="587" idx="6"/>
                <a:endCxn id="590" idx="2"/>
              </p:cNvCxnSpPr>
              <p:nvPr/>
            </p:nvCxnSpPr>
            <p:spPr>
              <a:xfrm>
                <a:off x="7183159" y="4908608"/>
                <a:ext cx="1664400" cy="1941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11"/>
              <p:cNvCxnSpPr>
                <a:stCxn id="587" idx="0"/>
                <a:endCxn id="591" idx="3"/>
              </p:cNvCxnSpPr>
              <p:nvPr/>
            </p:nvCxnSpPr>
            <p:spPr>
              <a:xfrm>
                <a:off x="7085959" y="5005808"/>
                <a:ext cx="625200" cy="9822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11"/>
              <p:cNvCxnSpPr>
                <a:stCxn id="591" idx="7"/>
                <a:endCxn id="592" idx="2"/>
              </p:cNvCxnSpPr>
              <p:nvPr/>
            </p:nvCxnSpPr>
            <p:spPr>
              <a:xfrm>
                <a:off x="7779139" y="6055955"/>
                <a:ext cx="1068300" cy="2046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11"/>
              <p:cNvCxnSpPr>
                <a:stCxn id="592" idx="6"/>
                <a:endCxn id="588" idx="2"/>
              </p:cNvCxnSpPr>
              <p:nvPr/>
            </p:nvCxnSpPr>
            <p:spPr>
              <a:xfrm flipH="1" rot="10800000">
                <a:off x="8977929" y="6021808"/>
                <a:ext cx="731100" cy="2388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11"/>
              <p:cNvCxnSpPr>
                <a:stCxn id="590" idx="7"/>
                <a:endCxn id="588" idx="3"/>
              </p:cNvCxnSpPr>
              <p:nvPr/>
            </p:nvCxnSpPr>
            <p:spPr>
              <a:xfrm>
                <a:off x="8958818" y="5148700"/>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11"/>
              <p:cNvCxnSpPr>
                <a:stCxn id="587" idx="5"/>
                <a:endCxn id="593" idx="1"/>
              </p:cNvCxnSpPr>
              <p:nvPr/>
            </p:nvCxnSpPr>
            <p:spPr>
              <a:xfrm flipH="1" rot="10800000">
                <a:off x="7154690" y="4207177"/>
                <a:ext cx="823500" cy="6327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11"/>
              <p:cNvCxnSpPr>
                <a:stCxn id="593" idx="7"/>
                <a:endCxn id="590" idx="3"/>
              </p:cNvCxnSpPr>
              <p:nvPr/>
            </p:nvCxnSpPr>
            <p:spPr>
              <a:xfrm>
                <a:off x="8070387" y="4207078"/>
                <a:ext cx="796200" cy="8493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11"/>
              <p:cNvCxnSpPr>
                <a:stCxn id="593" idx="7"/>
                <a:endCxn id="589" idx="1"/>
              </p:cNvCxnSpPr>
              <p:nvPr/>
            </p:nvCxnSpPr>
            <p:spPr>
              <a:xfrm flipH="1" rot="10800000">
                <a:off x="8070387" y="3722278"/>
                <a:ext cx="1263000" cy="48480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11"/>
              <p:cNvCxnSpPr>
                <a:stCxn id="591" idx="6"/>
                <a:endCxn id="594" idx="1"/>
              </p:cNvCxnSpPr>
              <p:nvPr/>
            </p:nvCxnSpPr>
            <p:spPr>
              <a:xfrm flipH="1" rot="10800000">
                <a:off x="7793242" y="4458008"/>
                <a:ext cx="4809300" cy="156390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11"/>
              <p:cNvSpPr/>
              <p:nvPr/>
            </p:nvSpPr>
            <p:spPr>
              <a:xfrm flipH="1" rot="10800000">
                <a:off x="11005448" y="376185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cap="flat" cmpd="sng" w="9525">
                <a:solidFill>
                  <a:schemeClr val="dk2"/>
                </a:solidFill>
                <a:prstDash val="solid"/>
                <a:round/>
                <a:headEnd len="med" w="med" type="none"/>
                <a:tailEnd len="med" w="med" type="none"/>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11"/>
              <p:cNvSpPr/>
              <p:nvPr/>
            </p:nvSpPr>
            <p:spPr>
              <a:xfrm flipH="1" rot="10800000">
                <a:off x="8260191" y="2787257"/>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11"/>
              <p:cNvSpPr/>
              <p:nvPr/>
            </p:nvSpPr>
            <p:spPr>
              <a:xfrm flipH="1" rot="10800000">
                <a:off x="7973826" y="4652423"/>
                <a:ext cx="249300" cy="249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18" name="Google Shape;618;p11"/>
              <p:cNvCxnSpPr>
                <a:stCxn id="587" idx="6"/>
                <a:endCxn id="617" idx="2"/>
              </p:cNvCxnSpPr>
              <p:nvPr/>
            </p:nvCxnSpPr>
            <p:spPr>
              <a:xfrm flipH="1" rot="10800000">
                <a:off x="7183159" y="4777208"/>
                <a:ext cx="790800" cy="1314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11"/>
              <p:cNvCxnSpPr>
                <a:stCxn id="593" idx="0"/>
                <a:endCxn id="617" idx="4"/>
              </p:cNvCxnSpPr>
              <p:nvPr/>
            </p:nvCxnSpPr>
            <p:spPr>
              <a:xfrm>
                <a:off x="8024248" y="4226190"/>
                <a:ext cx="74100" cy="4263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11"/>
              <p:cNvCxnSpPr>
                <a:stCxn id="617" idx="6"/>
                <a:endCxn id="590" idx="3"/>
              </p:cNvCxnSpPr>
              <p:nvPr/>
            </p:nvCxnSpPr>
            <p:spPr>
              <a:xfrm>
                <a:off x="8223126" y="4777073"/>
                <a:ext cx="643500" cy="27930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11"/>
              <p:cNvSpPr/>
              <p:nvPr/>
            </p:nvSpPr>
            <p:spPr>
              <a:xfrm flipH="1" rot="10800000">
                <a:off x="8782441" y="2308882"/>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22" name="Google Shape;622;p11"/>
              <p:cNvCxnSpPr>
                <a:stCxn id="614" idx="5"/>
                <a:endCxn id="621" idx="1"/>
              </p:cNvCxnSpPr>
              <p:nvPr/>
            </p:nvCxnSpPr>
            <p:spPr>
              <a:xfrm flipH="1" rot="10800000">
                <a:off x="8426122" y="2474926"/>
                <a:ext cx="384900" cy="3408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11"/>
              <p:cNvCxnSpPr>
                <a:stCxn id="621" idx="7"/>
                <a:endCxn id="589" idx="3"/>
              </p:cNvCxnSpPr>
              <p:nvPr/>
            </p:nvCxnSpPr>
            <p:spPr>
              <a:xfrm>
                <a:off x="8948372" y="2474812"/>
                <a:ext cx="384900" cy="96360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11"/>
              <p:cNvSpPr/>
              <p:nvPr/>
            </p:nvSpPr>
            <p:spPr>
              <a:xfrm flipH="1" rot="10800000">
                <a:off x="8521366" y="3414207"/>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11"/>
              <p:cNvCxnSpPr>
                <a:stCxn id="624" idx="6"/>
                <a:endCxn id="589" idx="2"/>
              </p:cNvCxnSpPr>
              <p:nvPr/>
            </p:nvCxnSpPr>
            <p:spPr>
              <a:xfrm>
                <a:off x="8715766" y="3511407"/>
                <a:ext cx="558600" cy="69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28"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29" name="Shape 629"/>
        <p:cNvGrpSpPr/>
        <p:nvPr/>
      </p:nvGrpSpPr>
      <p:grpSpPr>
        <a:xfrm>
          <a:off x="0" y="0"/>
          <a:ext cx="0" cy="0"/>
          <a:chOff x="0" y="0"/>
          <a:chExt cx="0" cy="0"/>
        </a:xfrm>
      </p:grpSpPr>
      <p:sp>
        <p:nvSpPr>
          <p:cNvPr id="630" name="Google Shape;630;p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flipH="1" rot="10800000">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36" name="Google Shape;636;p13"/>
            <p:cNvGrpSpPr/>
            <p:nvPr/>
          </p:nvGrpSpPr>
          <p:grpSpPr>
            <a:xfrm flipH="1" rot="10800000">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645" name="Google Shape;645;p13"/>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13"/>
              <p:cNvCxnSpPr>
                <a:stCxn id="648" idx="4"/>
                <a:endCxn id="647"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13"/>
              <p:cNvCxnSpPr>
                <a:stCxn id="648" idx="5"/>
                <a:endCxn id="649" idx="1"/>
              </p:cNvCxnSpPr>
              <p:nvPr/>
            </p:nvCxnSpPr>
            <p:spPr>
              <a:xfrm>
                <a:off x="199829" y="960741"/>
                <a:ext cx="204000" cy="3795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13"/>
              <p:cNvCxnSpPr>
                <a:stCxn id="648" idx="7"/>
                <a:endCxn id="644"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13"/>
              <p:cNvCxnSpPr>
                <a:stCxn id="646" idx="5"/>
                <a:endCxn id="644"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13"/>
              <p:cNvCxnSpPr>
                <a:stCxn id="646" idx="6"/>
                <a:endCxn id="645"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13"/>
              <p:cNvCxnSpPr>
                <a:stCxn id="649" idx="0"/>
                <a:endCxn id="658" idx="3"/>
              </p:cNvCxnSpPr>
              <p:nvPr/>
            </p:nvCxnSpPr>
            <p:spPr>
              <a:xfrm flipH="1" rot="10800000">
                <a:off x="454649" y="268188"/>
                <a:ext cx="342000" cy="104910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13"/>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13"/>
              <p:cNvCxnSpPr>
                <a:stCxn id="658" idx="7"/>
                <a:endCxn id="661"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13"/>
              <p:cNvCxnSpPr>
                <a:stCxn id="661" idx="6"/>
                <a:endCxn id="645"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665" name="Google Shape;665;p13"/>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6" name="Google Shape;666;p13"/>
              <p:cNvCxnSpPr>
                <a:stCxn id="665" idx="0"/>
                <a:endCxn id="646"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3"/>
              <p:cNvCxnSpPr>
                <a:stCxn id="665" idx="6"/>
                <a:endCxn id="644"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13"/>
              <p:cNvCxnSpPr>
                <a:stCxn id="665" idx="5"/>
                <a:endCxn id="648"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13"/>
              <p:cNvCxnSpPr>
                <a:stCxn id="665" idx="5"/>
                <a:endCxn id="647"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658" name="Google Shape;658;p13"/>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13"/>
              <p:cNvCxnSpPr>
                <a:stCxn id="671" idx="0"/>
                <a:endCxn id="675" idx="3"/>
              </p:cNvCxnSpPr>
              <p:nvPr/>
            </p:nvCxnSpPr>
            <p:spPr>
              <a:xfrm flipH="1" rot="-459979">
                <a:off x="3359205" y="4907332"/>
                <a:ext cx="1362781" cy="1904031"/>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13"/>
              <p:cNvCxnSpPr>
                <a:stCxn id="676" idx="6"/>
                <a:endCxn id="672" idx="1"/>
              </p:cNvCxnSpPr>
              <p:nvPr/>
            </p:nvCxnSpPr>
            <p:spPr>
              <a:xfrm flipH="1" rot="10342167">
                <a:off x="1735733" y="5068157"/>
                <a:ext cx="189781" cy="1123022"/>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13"/>
              <p:cNvCxnSpPr>
                <a:stCxn id="671" idx="7"/>
                <a:endCxn id="674" idx="3"/>
              </p:cNvCxnSpPr>
              <p:nvPr/>
            </p:nvCxnSpPr>
            <p:spPr>
              <a:xfrm flipH="1" rot="-459621">
                <a:off x="2953399" y="4896950"/>
                <a:ext cx="1676663" cy="1022849"/>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13"/>
              <p:cNvCxnSpPr>
                <a:stCxn id="677" idx="7"/>
                <a:endCxn id="673" idx="3"/>
              </p:cNvCxnSpPr>
              <p:nvPr/>
            </p:nvCxnSpPr>
            <p:spPr>
              <a:xfrm flipH="1" rot="-458883">
                <a:off x="3256947" y="4756715"/>
                <a:ext cx="489151" cy="146206"/>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13"/>
              <p:cNvCxnSpPr>
                <a:stCxn id="673" idx="0"/>
                <a:endCxn id="674" idx="5"/>
              </p:cNvCxnSpPr>
              <p:nvPr/>
            </p:nvCxnSpPr>
            <p:spPr>
              <a:xfrm flipH="1" rot="-457956">
                <a:off x="2913686" y="5119069"/>
                <a:ext cx="239421" cy="872103"/>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cap="flat" cmpd="sng" w="9525">
                <a:solidFill>
                  <a:schemeClr val="dk2"/>
                </a:solidFill>
                <a:prstDash val="solid"/>
                <a:round/>
                <a:headEnd len="med" w="med" type="none"/>
                <a:tailEnd len="med" w="med" type="none"/>
              </a:ln>
            </p:spPr>
          </p:cxnSp>
          <p:sp>
            <p:nvSpPr>
              <p:cNvPr id="691" name="Google Shape;691;p13"/>
              <p:cNvSpPr/>
              <p:nvPr/>
            </p:nvSpPr>
            <p:spPr>
              <a:xfrm rot="-9414352">
                <a:off x="1960639" y="4664187"/>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13"/>
              <p:cNvCxnSpPr>
                <a:stCxn id="691" idx="0"/>
                <a:endCxn id="672" idx="4"/>
              </p:cNvCxnSpPr>
              <p:nvPr/>
            </p:nvCxnSpPr>
            <p:spPr>
              <a:xfrm flipH="1" rot="-463310">
                <a:off x="1838574" y="4757163"/>
                <a:ext cx="160758" cy="174674"/>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cap="flat" cmpd="sng" w="9525">
                <a:solidFill>
                  <a:schemeClr val="dk2"/>
                </a:solidFill>
                <a:prstDash val="solid"/>
                <a:round/>
                <a:headEnd len="med" w="med" type="none"/>
                <a:tailEnd len="med" w="med" type="none"/>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13"/>
              <p:cNvCxnSpPr>
                <a:stCxn id="696" idx="3"/>
                <a:endCxn id="671" idx="7"/>
              </p:cNvCxnSpPr>
              <p:nvPr/>
            </p:nvCxnSpPr>
            <p:spPr>
              <a:xfrm flipH="1" rot="10340841">
                <a:off x="4051630" y="4823477"/>
                <a:ext cx="509135" cy="6326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13"/>
              <p:cNvCxnSpPr>
                <a:stCxn id="674" idx="4"/>
                <a:endCxn id="696" idx="0"/>
              </p:cNvCxnSpPr>
              <p:nvPr/>
            </p:nvCxnSpPr>
            <p:spPr>
              <a:xfrm flipH="1" rot="10339578">
                <a:off x="2943686" y="5072692"/>
                <a:ext cx="1091878" cy="861794"/>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700" name="Shape 700"/>
        <p:cNvGrpSpPr/>
        <p:nvPr/>
      </p:nvGrpSpPr>
      <p:grpSpPr>
        <a:xfrm>
          <a:off x="0" y="0"/>
          <a:ext cx="0" cy="0"/>
          <a:chOff x="0" y="0"/>
          <a:chExt cx="0" cy="0"/>
        </a:xfrm>
      </p:grpSpPr>
      <p:sp>
        <p:nvSpPr>
          <p:cNvPr id="701" name="Google Shape;701;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14"/>
              <p:cNvCxnSpPr>
                <a:stCxn id="719" idx="4"/>
                <a:endCxn id="717" idx="6"/>
              </p:cNvCxnSpPr>
              <p:nvPr/>
            </p:nvCxnSpPr>
            <p:spPr>
              <a:xfrm flipH="1" rot="10800000">
                <a:off x="7230777" y="-94742"/>
                <a:ext cx="785100" cy="29040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14"/>
              <p:cNvCxnSpPr>
                <a:stCxn id="714" idx="0"/>
                <a:endCxn id="718" idx="4"/>
              </p:cNvCxnSpPr>
              <p:nvPr/>
            </p:nvCxnSpPr>
            <p:spPr>
              <a:xfrm>
                <a:off x="8341075" y="-2232486"/>
                <a:ext cx="589500" cy="23667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14"/>
              <p:cNvCxnSpPr>
                <a:stCxn id="716" idx="0"/>
                <a:endCxn id="717" idx="4"/>
              </p:cNvCxnSpPr>
              <p:nvPr/>
            </p:nvCxnSpPr>
            <p:spPr>
              <a:xfrm>
                <a:off x="7405490" y="-1032677"/>
                <a:ext cx="638100" cy="88320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14"/>
              <p:cNvCxnSpPr>
                <a:stCxn id="721" idx="2"/>
                <a:endCxn id="715" idx="6"/>
              </p:cNvCxnSpPr>
              <p:nvPr/>
            </p:nvCxnSpPr>
            <p:spPr>
              <a:xfrm flipH="1" rot="10800000">
                <a:off x="5481836" y="13694"/>
                <a:ext cx="847800" cy="3090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cap="flat" cmpd="sng" w="9525">
                <a:solidFill>
                  <a:schemeClr val="dk2"/>
                </a:solidFill>
                <a:prstDash val="solid"/>
                <a:round/>
                <a:headEnd len="med" w="med" type="none"/>
                <a:tailEnd len="med" w="med" type="none"/>
              </a:ln>
            </p:spPr>
          </p:cxnSp>
          <p:sp>
            <p:nvSpPr>
              <p:cNvPr id="734" name="Google Shape;734;p14"/>
              <p:cNvSpPr/>
              <p:nvPr/>
            </p:nvSpPr>
            <p:spPr>
              <a:xfrm rot="9708981">
                <a:off x="6280042" y="-655695"/>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35" name="Google Shape;735;p14"/>
              <p:cNvCxnSpPr>
                <a:stCxn id="721" idx="3"/>
                <a:endCxn id="734" idx="6"/>
              </p:cNvCxnSpPr>
              <p:nvPr/>
            </p:nvCxnSpPr>
            <p:spPr>
              <a:xfrm flipH="1" rot="10800000">
                <a:off x="5449161" y="-598892"/>
                <a:ext cx="833100" cy="8838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14"/>
              <p:cNvCxnSpPr>
                <a:stCxn id="734" idx="2"/>
                <a:endCxn id="716" idx="6"/>
              </p:cNvCxnSpPr>
              <p:nvPr/>
            </p:nvCxnSpPr>
            <p:spPr>
              <a:xfrm flipH="1" rot="10800000">
                <a:off x="6364402" y="-1116735"/>
                <a:ext cx="873000" cy="4908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4"/>
              <p:cNvCxnSpPr>
                <a:stCxn id="734" idx="0"/>
                <a:endCxn id="715" idx="4"/>
              </p:cNvCxnSpPr>
              <p:nvPr/>
            </p:nvCxnSpPr>
            <p:spPr>
              <a:xfrm>
                <a:off x="6336802" y="-571335"/>
                <a:ext cx="45000" cy="4815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4"/>
              <p:cNvCxnSpPr>
                <a:stCxn id="734" idx="1"/>
                <a:endCxn id="717" idx="5"/>
              </p:cNvCxnSpPr>
              <p:nvPr/>
            </p:nvCxnSpPr>
            <p:spPr>
              <a:xfrm>
                <a:off x="6361911" y="-592919"/>
                <a:ext cx="1656600" cy="465000"/>
              </a:xfrm>
              <a:prstGeom prst="straightConnector1">
                <a:avLst/>
              </a:prstGeom>
              <a:noFill/>
              <a:ln cap="flat" cmpd="sng" w="9525">
                <a:solidFill>
                  <a:schemeClr val="dk2"/>
                </a:solidFill>
                <a:prstDash val="solid"/>
                <a:round/>
                <a:headEnd len="med" w="med" type="none"/>
                <a:tailEnd len="med" w="med" type="none"/>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40" name="Google Shape;740;p14"/>
              <p:cNvCxnSpPr>
                <a:stCxn id="716" idx="2"/>
                <a:endCxn id="739" idx="7"/>
              </p:cNvCxnSpPr>
              <p:nvPr/>
            </p:nvCxnSpPr>
            <p:spPr>
              <a:xfrm flipH="1" rot="10800000">
                <a:off x="7489640" y="-1694927"/>
                <a:ext cx="458400" cy="4941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14"/>
              <p:cNvCxnSpPr>
                <a:stCxn id="739" idx="3"/>
                <a:endCxn id="714" idx="7"/>
              </p:cNvCxnSpPr>
              <p:nvPr/>
            </p:nvCxnSpPr>
            <p:spPr>
              <a:xfrm flipH="1" rot="10800000">
                <a:off x="8005753" y="-2236000"/>
                <a:ext cx="286200" cy="4260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cap="flat" cmpd="sng" w="9525">
                <a:solidFill>
                  <a:schemeClr val="dk2"/>
                </a:solidFill>
                <a:prstDash val="solid"/>
                <a:round/>
                <a:headEnd len="med" w="med" type="none"/>
                <a:tailEnd len="med" w="med" type="none"/>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cap="flat" cmpd="sng" w="9525">
                <a:solidFill>
                  <a:schemeClr val="dk2"/>
                </a:solidFill>
                <a:prstDash val="solid"/>
                <a:round/>
                <a:headEnd len="med" w="med" type="none"/>
                <a:tailEnd len="med" w="med" type="none"/>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55" name="Google Shape;755;p14"/>
              <p:cNvCxnSpPr>
                <a:stCxn id="752" idx="4"/>
                <a:endCxn id="750" idx="0"/>
              </p:cNvCxnSpPr>
              <p:nvPr/>
            </p:nvCxnSpPr>
            <p:spPr>
              <a:xfrm flipH="1" rot="10800000">
                <a:off x="3523426" y="6210771"/>
                <a:ext cx="179400" cy="10113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14"/>
              <p:cNvCxnSpPr>
                <a:stCxn id="753" idx="0"/>
                <a:endCxn id="750" idx="2"/>
              </p:cNvCxnSpPr>
              <p:nvPr/>
            </p:nvCxnSpPr>
            <p:spPr>
              <a:xfrm>
                <a:off x="3367622" y="5058194"/>
                <a:ext cx="352800" cy="106200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4"/>
              <p:cNvCxnSpPr>
                <a:stCxn id="749" idx="0"/>
                <a:endCxn id="750" idx="5"/>
              </p:cNvCxnSpPr>
              <p:nvPr/>
            </p:nvCxnSpPr>
            <p:spPr>
              <a:xfrm>
                <a:off x="1918052" y="5261670"/>
                <a:ext cx="1684200" cy="8829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14"/>
              <p:cNvCxnSpPr>
                <a:stCxn id="754" idx="0"/>
                <a:endCxn id="748" idx="4"/>
              </p:cNvCxnSpPr>
              <p:nvPr/>
            </p:nvCxnSpPr>
            <p:spPr>
              <a:xfrm>
                <a:off x="1542920" y="6295616"/>
                <a:ext cx="775800" cy="58470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cap="flat" cmpd="sng" w="9525">
                <a:solidFill>
                  <a:schemeClr val="dk2"/>
                </a:solidFill>
                <a:prstDash val="solid"/>
                <a:round/>
                <a:headEnd len="med" w="med" type="none"/>
                <a:tailEnd len="med" w="med" type="none"/>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14"/>
              <p:cNvCxnSpPr>
                <a:stCxn id="771" idx="1"/>
                <a:endCxn id="749" idx="5"/>
              </p:cNvCxnSpPr>
              <p:nvPr/>
            </p:nvCxnSpPr>
            <p:spPr>
              <a:xfrm>
                <a:off x="874673" y="4954270"/>
                <a:ext cx="734100" cy="1029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775" name="Google Shape;775;p14"/>
              <p:cNvCxnSpPr>
                <a:stCxn id="771" idx="2"/>
                <a:endCxn id="774" idx="5"/>
              </p:cNvCxnSpPr>
              <p:nvPr/>
            </p:nvCxnSpPr>
            <p:spPr>
              <a:xfrm flipH="1" rot="10800000">
                <a:off x="864609" y="4593367"/>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14"/>
              <p:cNvCxnSpPr>
                <a:stCxn id="774" idx="1"/>
                <a:endCxn id="753" idx="5"/>
              </p:cNvCxnSpPr>
              <p:nvPr/>
            </p:nvCxnSpPr>
            <p:spPr>
              <a:xfrm>
                <a:off x="1977999" y="4630346"/>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
    <p:spTree>
      <p:nvGrpSpPr>
        <p:cNvPr id="778" name="Shape 778"/>
        <p:cNvGrpSpPr/>
        <p:nvPr/>
      </p:nvGrpSpPr>
      <p:grpSpPr>
        <a:xfrm>
          <a:off x="0" y="0"/>
          <a:ext cx="0" cy="0"/>
          <a:chOff x="0" y="0"/>
          <a:chExt cx="0" cy="0"/>
        </a:xfrm>
      </p:grpSpPr>
      <p:sp>
        <p:nvSpPr>
          <p:cNvPr id="779" name="Google Shape;779;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flipH="1" rot="10800000">
                <a:off x="332904" y="155655"/>
                <a:ext cx="893400" cy="2268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15"/>
              <p:cNvSpPr/>
              <p:nvPr/>
            </p:nvSpPr>
            <p:spPr>
              <a:xfrm>
                <a:off x="1226350" y="767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15"/>
              <p:cNvCxnSpPr>
                <a:stCxn id="798" idx="4"/>
                <a:endCxn id="796" idx="0"/>
              </p:cNvCxnSpPr>
              <p:nvPr/>
            </p:nvCxnSpPr>
            <p:spPr>
              <a:xfrm>
                <a:off x="92976" y="973437"/>
                <a:ext cx="163500" cy="131850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15"/>
              <p:cNvCxnSpPr>
                <a:stCxn id="798" idx="5"/>
                <a:endCxn id="799" idx="1"/>
              </p:cNvCxnSpPr>
              <p:nvPr/>
            </p:nvCxnSpPr>
            <p:spPr>
              <a:xfrm>
                <a:off x="123629" y="960741"/>
                <a:ext cx="190200" cy="1191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15"/>
              <p:cNvCxnSpPr>
                <a:stCxn id="798" idx="7"/>
                <a:endCxn id="793" idx="3"/>
              </p:cNvCxnSpPr>
              <p:nvPr/>
            </p:nvCxnSpPr>
            <p:spPr>
              <a:xfrm flipH="1" rot="10800000">
                <a:off x="1236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15"/>
              <p:cNvCxnSpPr>
                <a:stCxn id="795" idx="5"/>
                <a:endCxn id="793" idx="1"/>
              </p:cNvCxnSpPr>
              <p:nvPr/>
            </p:nvCxnSpPr>
            <p:spPr>
              <a:xfrm>
                <a:off x="-140654" y="-106767"/>
                <a:ext cx="412200" cy="4893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15"/>
              <p:cNvCxnSpPr>
                <a:stCxn id="795" idx="6"/>
                <a:endCxn id="794" idx="2"/>
              </p:cNvCxnSpPr>
              <p:nvPr/>
            </p:nvCxnSpPr>
            <p:spPr>
              <a:xfrm>
                <a:off x="-126024" y="-142087"/>
                <a:ext cx="1352400" cy="2976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15"/>
              <p:cNvCxnSpPr>
                <a:stCxn id="799" idx="0"/>
                <a:endCxn id="797" idx="3"/>
              </p:cNvCxnSpPr>
              <p:nvPr/>
            </p:nvCxnSpPr>
            <p:spPr>
              <a:xfrm flipH="1" rot="10800000">
                <a:off x="366025" y="296069"/>
                <a:ext cx="381000" cy="7620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p15"/>
              <p:cNvSpPr/>
              <p:nvPr/>
            </p:nvSpPr>
            <p:spPr>
              <a:xfrm>
                <a:off x="258901" y="369758"/>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15"/>
              <p:cNvCxnSpPr>
                <a:stCxn id="816" idx="4"/>
                <a:endCxn id="814" idx="0"/>
              </p:cNvCxnSpPr>
              <p:nvPr/>
            </p:nvCxnSpPr>
            <p:spPr>
              <a:xfrm flipH="1" rot="8769075">
                <a:off x="1988166" y="2768320"/>
                <a:ext cx="691020" cy="1030498"/>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cap="flat" cmpd="sng" w="9525">
                <a:solidFill>
                  <a:schemeClr val="dk2"/>
                </a:solidFill>
                <a:prstDash val="solid"/>
                <a:round/>
                <a:headEnd len="med" w="med" type="none"/>
                <a:tailEnd len="med" w="med" type="none"/>
              </a:ln>
            </p:spPr>
          </p:cxnSp>
          <p:cxnSp>
            <p:nvCxnSpPr>
              <p:cNvPr id="822" name="Google Shape;822;p15"/>
              <p:cNvCxnSpPr>
                <a:stCxn id="811" idx="0"/>
                <a:endCxn id="815" idx="3"/>
              </p:cNvCxnSpPr>
              <p:nvPr/>
            </p:nvCxnSpPr>
            <p:spPr>
              <a:xfrm flipH="1" rot="-2030280">
                <a:off x="3554311" y="2896576"/>
                <a:ext cx="870078" cy="562385"/>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15"/>
              <p:cNvCxnSpPr>
                <a:stCxn id="814" idx="7"/>
                <a:endCxn id="812" idx="3"/>
              </p:cNvCxnSpPr>
              <p:nvPr/>
            </p:nvCxnSpPr>
            <p:spPr>
              <a:xfrm flipH="1" rot="-2030278">
                <a:off x="1147266" y="2984238"/>
                <a:ext cx="1321550" cy="283231"/>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15"/>
              <p:cNvCxnSpPr>
                <a:stCxn id="817" idx="7"/>
                <a:endCxn id="814" idx="3"/>
              </p:cNvCxnSpPr>
              <p:nvPr/>
            </p:nvCxnSpPr>
            <p:spPr>
              <a:xfrm flipH="1" rot="-2030495">
                <a:off x="2186803" y="1863549"/>
                <a:ext cx="1164126" cy="37276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15"/>
              <p:cNvCxnSpPr>
                <a:stCxn id="813" idx="0"/>
                <a:endCxn id="814" idx="5"/>
              </p:cNvCxnSpPr>
              <p:nvPr/>
            </p:nvCxnSpPr>
            <p:spPr>
              <a:xfrm flipH="1" rot="-2029195">
                <a:off x="1960847" y="1486358"/>
                <a:ext cx="330408" cy="1038486"/>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15"/>
              <p:cNvCxnSpPr>
                <a:stCxn id="813" idx="7"/>
                <a:endCxn id="818" idx="3"/>
              </p:cNvCxnSpPr>
              <p:nvPr/>
            </p:nvCxnSpPr>
            <p:spPr>
              <a:xfrm flipH="1" rot="-2030477">
                <a:off x="386634" y="1842270"/>
                <a:ext cx="1576242" cy="95353"/>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cap="flat" cmpd="sng" w="9525">
                <a:solidFill>
                  <a:schemeClr val="dk2"/>
                </a:solidFill>
                <a:prstDash val="solid"/>
                <a:round/>
                <a:headEnd len="med" w="med" type="none"/>
                <a:tailEnd len="med" w="med" type="none"/>
              </a:ln>
            </p:spPr>
          </p:cxnSp>
          <p:cxnSp>
            <p:nvCxnSpPr>
              <p:cNvPr id="832" name="Google Shape;832;p15"/>
              <p:cNvCxnSpPr>
                <a:stCxn id="818" idx="0"/>
                <a:endCxn id="812" idx="5"/>
              </p:cNvCxnSpPr>
              <p:nvPr/>
            </p:nvCxnSpPr>
            <p:spPr>
              <a:xfrm flipH="1" rot="-2024821">
                <a:off x="797015" y="2378694"/>
                <a:ext cx="83704" cy="132155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15"/>
              <p:cNvCxnSpPr>
                <a:stCxn id="812" idx="4"/>
                <a:endCxn id="813" idx="7"/>
              </p:cNvCxnSpPr>
              <p:nvPr/>
            </p:nvCxnSpPr>
            <p:spPr>
              <a:xfrm flipH="1" rot="8769813">
                <a:off x="698488" y="1747510"/>
                <a:ext cx="1661027" cy="1493868"/>
              </a:xfrm>
              <a:prstGeom prst="straightConnector1">
                <a:avLst/>
              </a:prstGeom>
              <a:noFill/>
              <a:ln cap="flat" cmpd="sng" w="9525">
                <a:solidFill>
                  <a:schemeClr val="dk2"/>
                </a:solidFill>
                <a:prstDash val="solid"/>
                <a:round/>
                <a:headEnd len="med" w="med" type="none"/>
                <a:tailEnd len="med" w="med" type="none"/>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cap="flat" cmpd="sng" w="9525">
                <a:solidFill>
                  <a:schemeClr val="dk2"/>
                </a:solidFill>
                <a:prstDash val="solid"/>
                <a:round/>
                <a:headEnd len="med" w="med" type="none"/>
                <a:tailEnd len="med" w="med" type="none"/>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37" name="Google Shape;837;p15"/>
              <p:cNvCxnSpPr>
                <a:stCxn id="818" idx="4"/>
                <a:endCxn id="836" idx="7"/>
              </p:cNvCxnSpPr>
              <p:nvPr/>
            </p:nvCxnSpPr>
            <p:spPr>
              <a:xfrm flipH="1" rot="8769580">
                <a:off x="114237" y="1064376"/>
                <a:ext cx="1173861" cy="1048886"/>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15"/>
              <p:cNvCxnSpPr>
                <a:stCxn id="836" idx="0"/>
                <a:endCxn id="812" idx="4"/>
              </p:cNvCxnSpPr>
              <p:nvPr/>
            </p:nvCxnSpPr>
            <p:spPr>
              <a:xfrm flipH="1" rot="-2030204">
                <a:off x="469943" y="996108"/>
                <a:ext cx="1267716" cy="2434421"/>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15"/>
              <p:cNvCxnSpPr>
                <a:stCxn id="841" idx="1"/>
                <a:endCxn id="817" idx="5"/>
              </p:cNvCxnSpPr>
              <p:nvPr/>
            </p:nvCxnSpPr>
            <p:spPr>
              <a:xfrm flipH="1" rot="-2034703">
                <a:off x="2826258" y="400719"/>
                <a:ext cx="43017" cy="1143823"/>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
    <p:spTree>
      <p:nvGrpSpPr>
        <p:cNvPr id="844" name="Shape 844"/>
        <p:cNvGrpSpPr/>
        <p:nvPr/>
      </p:nvGrpSpPr>
      <p:grpSpPr>
        <a:xfrm>
          <a:off x="0" y="0"/>
          <a:ext cx="0" cy="0"/>
          <a:chOff x="0" y="0"/>
          <a:chExt cx="0" cy="0"/>
        </a:xfrm>
      </p:grpSpPr>
      <p:sp>
        <p:nvSpPr>
          <p:cNvPr id="845" name="Google Shape;845;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flipH="1" rot="10800000">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16"/>
              <p:cNvCxnSpPr>
                <a:stCxn id="863" idx="4"/>
                <a:endCxn id="861" idx="0"/>
              </p:cNvCxnSpPr>
              <p:nvPr/>
            </p:nvCxnSpPr>
            <p:spPr>
              <a:xfrm>
                <a:off x="6141046" y="-2257932"/>
                <a:ext cx="887400" cy="14685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16"/>
              <p:cNvCxnSpPr>
                <a:stCxn id="858" idx="6"/>
                <a:endCxn id="862" idx="3"/>
              </p:cNvCxnSpPr>
              <p:nvPr/>
            </p:nvCxnSpPr>
            <p:spPr>
              <a:xfrm flipH="1" rot="10800000">
                <a:off x="4805134" y="-736769"/>
                <a:ext cx="1360800" cy="9726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16"/>
              <p:cNvCxnSpPr>
                <a:stCxn id="863" idx="6"/>
                <a:endCxn id="859" idx="1"/>
              </p:cNvCxnSpPr>
              <p:nvPr/>
            </p:nvCxnSpPr>
            <p:spPr>
              <a:xfrm>
                <a:off x="6158446" y="-2348532"/>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16"/>
              <p:cNvCxnSpPr>
                <a:stCxn id="861" idx="7"/>
                <a:endCxn id="859" idx="3"/>
              </p:cNvCxnSpPr>
              <p:nvPr/>
            </p:nvCxnSpPr>
            <p:spPr>
              <a:xfrm flipH="1" rot="10800000">
                <a:off x="7077233" y="-1901356"/>
                <a:ext cx="195300" cy="11019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6"/>
              <p:cNvCxnSpPr>
                <a:stCxn id="858" idx="6"/>
                <a:endCxn id="864" idx="1"/>
              </p:cNvCxnSpPr>
              <p:nvPr/>
            </p:nvCxnSpPr>
            <p:spPr>
              <a:xfrm flipH="1" rot="10800000">
                <a:off x="4805134" y="-52469"/>
                <a:ext cx="1464300" cy="2883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6"/>
              <p:cNvCxnSpPr>
                <a:stCxn id="864" idx="6"/>
                <a:endCxn id="861" idx="2"/>
              </p:cNvCxnSpPr>
              <p:nvPr/>
            </p:nvCxnSpPr>
            <p:spPr>
              <a:xfrm flipH="1" rot="10800000">
                <a:off x="6387451" y="-698855"/>
                <a:ext cx="623400" cy="6222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16"/>
              <p:cNvCxnSpPr>
                <a:stCxn id="864" idx="5"/>
                <a:endCxn id="860" idx="1"/>
              </p:cNvCxnSpPr>
              <p:nvPr/>
            </p:nvCxnSpPr>
            <p:spPr>
              <a:xfrm flipH="1" rot="10800000">
                <a:off x="6397515" y="-169351"/>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16"/>
              <p:cNvCxnSpPr>
                <a:stCxn id="860" idx="7"/>
                <a:endCxn id="865" idx="3"/>
              </p:cNvCxnSpPr>
              <p:nvPr/>
            </p:nvCxnSpPr>
            <p:spPr>
              <a:xfrm flipH="1" rot="10800000">
                <a:off x="7896910" y="-1244345"/>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16"/>
              <p:cNvCxnSpPr>
                <a:stCxn id="861" idx="6"/>
                <a:endCxn id="865" idx="2"/>
              </p:cNvCxnSpPr>
              <p:nvPr/>
            </p:nvCxnSpPr>
            <p:spPr>
              <a:xfrm flipH="1" rot="10800000">
                <a:off x="7118930" y="-1264592"/>
                <a:ext cx="989700" cy="4926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16"/>
              <p:cNvCxnSpPr>
                <a:stCxn id="863" idx="5"/>
                <a:endCxn id="865" idx="1"/>
              </p:cNvCxnSpPr>
              <p:nvPr/>
            </p:nvCxnSpPr>
            <p:spPr>
              <a:xfrm>
                <a:off x="6168510" y="-2299629"/>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6"/>
              <p:cNvCxnSpPr>
                <a:stCxn id="862" idx="6"/>
                <a:endCxn id="865" idx="1"/>
              </p:cNvCxnSpPr>
              <p:nvPr/>
            </p:nvCxnSpPr>
            <p:spPr>
              <a:xfrm flipH="1" rot="10800000">
                <a:off x="6214873" y="-1300586"/>
                <a:ext cx="1886400" cy="4896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6"/>
              <p:cNvCxnSpPr>
                <a:stCxn id="862" idx="4"/>
                <a:endCxn id="860" idx="1"/>
              </p:cNvCxnSpPr>
              <p:nvPr/>
            </p:nvCxnSpPr>
            <p:spPr>
              <a:xfrm>
                <a:off x="6201973" y="-744086"/>
                <a:ext cx="1459800" cy="5745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6"/>
              <p:cNvCxnSpPr>
                <a:stCxn id="859" idx="4"/>
                <a:endCxn id="860" idx="7"/>
              </p:cNvCxnSpPr>
              <p:nvPr/>
            </p:nvCxnSpPr>
            <p:spPr>
              <a:xfrm>
                <a:off x="7345607" y="-1916318"/>
                <a:ext cx="551400" cy="1588200"/>
              </a:xfrm>
              <a:prstGeom prst="straightConnector1">
                <a:avLst/>
              </a:prstGeom>
              <a:noFill/>
              <a:ln cap="flat" cmpd="sng" w="9525">
                <a:solidFill>
                  <a:schemeClr val="dk2"/>
                </a:solidFill>
                <a:prstDash val="solid"/>
                <a:round/>
                <a:headEnd len="med" w="med" type="none"/>
                <a:tailEnd len="med" w="med" type="none"/>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cap="flat" cmpd="sng" w="9525">
                <a:solidFill>
                  <a:schemeClr val="dk2"/>
                </a:solidFill>
                <a:prstDash val="solid"/>
                <a:round/>
                <a:headEnd len="med" w="med" type="none"/>
                <a:tailEnd len="med" w="med" type="none"/>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16"/>
              <p:cNvCxnSpPr>
                <a:stCxn id="888" idx="7"/>
                <a:endCxn id="860" idx="3"/>
              </p:cNvCxnSpPr>
              <p:nvPr/>
            </p:nvCxnSpPr>
            <p:spPr>
              <a:xfrm flipH="1" rot="10800000">
                <a:off x="7800600" y="65689"/>
                <a:ext cx="19800" cy="191100"/>
              </a:xfrm>
              <a:prstGeom prst="straightConnector1">
                <a:avLst/>
              </a:prstGeom>
              <a:noFill/>
              <a:ln cap="flat" cmpd="sng" w="9525">
                <a:solidFill>
                  <a:schemeClr val="dk2"/>
                </a:solidFill>
                <a:prstDash val="solid"/>
                <a:round/>
                <a:headEnd len="med" w="med" type="none"/>
                <a:tailEnd len="med" w="med" type="none"/>
              </a:ln>
            </p:spPr>
          </p:cxnSp>
        </p:grpSp>
        <p:grpSp>
          <p:nvGrpSpPr>
            <p:cNvPr id="892" name="Google Shape;892;p16"/>
            <p:cNvGrpSpPr/>
            <p:nvPr/>
          </p:nvGrpSpPr>
          <p:grpSpPr>
            <a:xfrm flipH="1" rot="10800000">
              <a:off x="-497962" y="2260383"/>
              <a:ext cx="3063625" cy="3321711"/>
              <a:chOff x="-460575" y="-671217"/>
              <a:chExt cx="3063625" cy="3321711"/>
            </a:xfrm>
          </p:grpSpPr>
          <p:cxnSp>
            <p:nvCxnSpPr>
              <p:cNvPr id="893" name="Google Shape;893;p16"/>
              <p:cNvCxnSpPr>
                <a:stCxn id="894" idx="6"/>
                <a:endCxn id="895"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16"/>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cap="flat" cmpd="sng" w="9525">
                <a:solidFill>
                  <a:schemeClr val="dk2"/>
                </a:solidFill>
                <a:prstDash val="solid"/>
                <a:round/>
                <a:headEnd len="med" w="med" type="none"/>
                <a:tailEnd len="med" w="med" type="none"/>
              </a:ln>
            </p:spPr>
          </p:cxnSp>
          <p:cxnSp>
            <p:nvCxnSpPr>
              <p:cNvPr id="901" name="Google Shape;901;p16"/>
              <p:cNvCxnSpPr>
                <a:stCxn id="898" idx="4"/>
                <a:endCxn id="897"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902" name="Google Shape;902;p16"/>
              <p:cNvCxnSpPr>
                <a:stCxn id="898" idx="5"/>
                <a:endCxn id="899" idx="1"/>
              </p:cNvCxnSpPr>
              <p:nvPr/>
            </p:nvCxnSpPr>
            <p:spPr>
              <a:xfrm>
                <a:off x="199829" y="960741"/>
                <a:ext cx="206100" cy="379500"/>
              </a:xfrm>
              <a:prstGeom prst="straightConnector1">
                <a:avLst/>
              </a:prstGeom>
              <a:noFill/>
              <a:ln cap="flat" cmpd="sng" w="9525">
                <a:solidFill>
                  <a:schemeClr val="dk2"/>
                </a:solidFill>
                <a:prstDash val="solid"/>
                <a:round/>
                <a:headEnd len="med" w="med" type="none"/>
                <a:tailEnd len="med" w="med" type="none"/>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16"/>
              <p:cNvCxnSpPr>
                <a:stCxn id="898" idx="7"/>
                <a:endCxn id="894"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16"/>
              <p:cNvCxnSpPr>
                <a:stCxn id="896" idx="5"/>
                <a:endCxn id="894"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16"/>
              <p:cNvCxnSpPr>
                <a:stCxn id="896" idx="6"/>
                <a:endCxn id="895"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16"/>
              <p:cNvCxnSpPr>
                <a:stCxn id="899" idx="0"/>
                <a:endCxn id="908" idx="3"/>
              </p:cNvCxnSpPr>
              <p:nvPr/>
            </p:nvCxnSpPr>
            <p:spPr>
              <a:xfrm flipH="1" rot="10800000">
                <a:off x="461387" y="268177"/>
                <a:ext cx="335100" cy="1049100"/>
              </a:xfrm>
              <a:prstGeom prst="straightConnector1">
                <a:avLst/>
              </a:prstGeom>
              <a:noFill/>
              <a:ln cap="flat" cmpd="sng" w="9525">
                <a:solidFill>
                  <a:schemeClr val="dk2"/>
                </a:solidFill>
                <a:prstDash val="solid"/>
                <a:round/>
                <a:headEnd len="med" w="med" type="none"/>
                <a:tailEnd len="med" w="med" type="none"/>
              </a:ln>
            </p:spPr>
          </p:cxnSp>
          <p:sp>
            <p:nvSpPr>
              <p:cNvPr id="911" name="Google Shape;911;p16"/>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16"/>
              <p:cNvCxnSpPr>
                <a:stCxn id="908" idx="7"/>
                <a:endCxn id="911"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16"/>
              <p:cNvCxnSpPr>
                <a:stCxn id="911" idx="6"/>
                <a:endCxn id="895"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915" name="Google Shape;915;p16"/>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16" name="Google Shape;916;p16"/>
              <p:cNvCxnSpPr>
                <a:stCxn id="915" idx="0"/>
                <a:endCxn id="896"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6"/>
              <p:cNvCxnSpPr>
                <a:stCxn id="915" idx="6"/>
                <a:endCxn id="894"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6"/>
              <p:cNvCxnSpPr>
                <a:stCxn id="915" idx="5"/>
                <a:endCxn id="898"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919" name="Google Shape;919;p16"/>
              <p:cNvCxnSpPr>
                <a:stCxn id="915" idx="5"/>
                <a:endCxn id="897"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908" name="Google Shape;908;p16"/>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920" name="Shape 920"/>
        <p:cNvGrpSpPr/>
        <p:nvPr/>
      </p:nvGrpSpPr>
      <p:grpSpPr>
        <a:xfrm>
          <a:off x="0" y="0"/>
          <a:ext cx="0" cy="0"/>
          <a:chOff x="0" y="0"/>
          <a:chExt cx="0" cy="0"/>
        </a:xfrm>
      </p:grpSpPr>
      <p:sp>
        <p:nvSpPr>
          <p:cNvPr id="921" name="Google Shape;92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2" name="Google Shape;922;p17"/>
          <p:cNvSpPr txBox="1"/>
          <p:nvPr>
            <p:ph idx="1" type="body"/>
          </p:nvPr>
        </p:nvSpPr>
        <p:spPr>
          <a:xfrm>
            <a:off x="720000" y="1215751"/>
            <a:ext cx="7704000" cy="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flipH="1" rot="10800000">
                <a:off x="332904" y="155655"/>
                <a:ext cx="893400" cy="226800"/>
              </a:xfrm>
              <a:prstGeom prst="straightConnector1">
                <a:avLst/>
              </a:prstGeom>
              <a:noFill/>
              <a:ln cap="flat" cmpd="sng" w="9525">
                <a:solidFill>
                  <a:schemeClr val="dk2"/>
                </a:solidFill>
                <a:prstDash val="solid"/>
                <a:round/>
                <a:headEnd len="med" w="med" type="none"/>
                <a:tailEnd len="med" w="med" type="none"/>
              </a:ln>
            </p:spPr>
          </p:cxnSp>
          <p:sp>
            <p:nvSpPr>
              <p:cNvPr id="937" name="Google Shape;937;p17"/>
              <p:cNvSpPr/>
              <p:nvPr/>
            </p:nvSpPr>
            <p:spPr>
              <a:xfrm>
                <a:off x="1226350" y="767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cap="flat" cmpd="sng" w="9525">
                <a:solidFill>
                  <a:schemeClr val="dk2"/>
                </a:solidFill>
                <a:prstDash val="solid"/>
                <a:round/>
                <a:headEnd len="med" w="med" type="none"/>
                <a:tailEnd len="med" w="med" type="none"/>
              </a:ln>
            </p:spPr>
          </p:cxnSp>
          <p:cxnSp>
            <p:nvCxnSpPr>
              <p:cNvPr id="944" name="Google Shape;944;p17"/>
              <p:cNvCxnSpPr>
                <a:stCxn id="941" idx="4"/>
                <a:endCxn id="939" idx="0"/>
              </p:cNvCxnSpPr>
              <p:nvPr/>
            </p:nvCxnSpPr>
            <p:spPr>
              <a:xfrm>
                <a:off x="92976" y="973437"/>
                <a:ext cx="163500" cy="1318500"/>
              </a:xfrm>
              <a:prstGeom prst="straightConnector1">
                <a:avLst/>
              </a:prstGeom>
              <a:noFill/>
              <a:ln cap="flat" cmpd="sng" w="9525">
                <a:solidFill>
                  <a:schemeClr val="dk2"/>
                </a:solidFill>
                <a:prstDash val="solid"/>
                <a:round/>
                <a:headEnd len="med" w="med" type="none"/>
                <a:tailEnd len="med" w="med" type="none"/>
              </a:ln>
            </p:spPr>
          </p:cxnSp>
          <p:cxnSp>
            <p:nvCxnSpPr>
              <p:cNvPr id="945" name="Google Shape;945;p17"/>
              <p:cNvCxnSpPr>
                <a:stCxn id="941" idx="5"/>
                <a:endCxn id="942" idx="1"/>
              </p:cNvCxnSpPr>
              <p:nvPr/>
            </p:nvCxnSpPr>
            <p:spPr>
              <a:xfrm>
                <a:off x="123629" y="960741"/>
                <a:ext cx="190200" cy="119100"/>
              </a:xfrm>
              <a:prstGeom prst="straightConnector1">
                <a:avLst/>
              </a:prstGeom>
              <a:noFill/>
              <a:ln cap="flat" cmpd="sng" w="9525">
                <a:solidFill>
                  <a:schemeClr val="dk2"/>
                </a:solidFill>
                <a:prstDash val="solid"/>
                <a:round/>
                <a:headEnd len="med" w="med" type="none"/>
                <a:tailEnd len="med" w="med" type="none"/>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17"/>
              <p:cNvCxnSpPr>
                <a:stCxn id="941" idx="7"/>
                <a:endCxn id="936" idx="3"/>
              </p:cNvCxnSpPr>
              <p:nvPr/>
            </p:nvCxnSpPr>
            <p:spPr>
              <a:xfrm flipH="1" rot="10800000">
                <a:off x="1236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7"/>
              <p:cNvCxnSpPr>
                <a:stCxn id="938" idx="5"/>
                <a:endCxn id="936" idx="1"/>
              </p:cNvCxnSpPr>
              <p:nvPr/>
            </p:nvCxnSpPr>
            <p:spPr>
              <a:xfrm>
                <a:off x="-140654" y="-106767"/>
                <a:ext cx="412200" cy="4893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7"/>
              <p:cNvCxnSpPr>
                <a:stCxn id="938" idx="6"/>
                <a:endCxn id="937" idx="2"/>
              </p:cNvCxnSpPr>
              <p:nvPr/>
            </p:nvCxnSpPr>
            <p:spPr>
              <a:xfrm>
                <a:off x="-126024" y="-142087"/>
                <a:ext cx="1352400" cy="2976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17"/>
              <p:cNvCxnSpPr>
                <a:stCxn id="942" idx="0"/>
                <a:endCxn id="940" idx="3"/>
              </p:cNvCxnSpPr>
              <p:nvPr/>
            </p:nvCxnSpPr>
            <p:spPr>
              <a:xfrm flipH="1" rot="10800000">
                <a:off x="366025" y="296069"/>
                <a:ext cx="381000" cy="76200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17"/>
              <p:cNvSpPr/>
              <p:nvPr/>
            </p:nvSpPr>
            <p:spPr>
              <a:xfrm>
                <a:off x="258901" y="369758"/>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17"/>
              <p:cNvCxnSpPr>
                <a:stCxn id="959" idx="4"/>
                <a:endCxn id="957" idx="0"/>
              </p:cNvCxnSpPr>
              <p:nvPr/>
            </p:nvCxnSpPr>
            <p:spPr>
              <a:xfrm flipH="1" rot="8769075">
                <a:off x="1988166" y="2768320"/>
                <a:ext cx="691020" cy="1030498"/>
              </a:xfrm>
              <a:prstGeom prst="straightConnector1">
                <a:avLst/>
              </a:prstGeom>
              <a:noFill/>
              <a:ln cap="flat" cmpd="sng" w="9525">
                <a:solidFill>
                  <a:schemeClr val="dk2"/>
                </a:solidFill>
                <a:prstDash val="solid"/>
                <a:round/>
                <a:headEnd len="med" w="med" type="none"/>
                <a:tailEnd len="med" w="med" type="none"/>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17"/>
              <p:cNvCxnSpPr>
                <a:stCxn id="954" idx="0"/>
                <a:endCxn id="958" idx="3"/>
              </p:cNvCxnSpPr>
              <p:nvPr/>
            </p:nvCxnSpPr>
            <p:spPr>
              <a:xfrm flipH="1" rot="-2030280">
                <a:off x="3554311" y="2896576"/>
                <a:ext cx="870078" cy="562385"/>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17"/>
              <p:cNvCxnSpPr>
                <a:stCxn id="957" idx="7"/>
                <a:endCxn id="955" idx="3"/>
              </p:cNvCxnSpPr>
              <p:nvPr/>
            </p:nvCxnSpPr>
            <p:spPr>
              <a:xfrm flipH="1" rot="-2030278">
                <a:off x="1147266" y="2984238"/>
                <a:ext cx="1321550" cy="283231"/>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17"/>
              <p:cNvCxnSpPr>
                <a:stCxn id="960" idx="7"/>
                <a:endCxn id="957" idx="3"/>
              </p:cNvCxnSpPr>
              <p:nvPr/>
            </p:nvCxnSpPr>
            <p:spPr>
              <a:xfrm flipH="1" rot="-2030495">
                <a:off x="2186803" y="1863549"/>
                <a:ext cx="1164126" cy="37276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17"/>
              <p:cNvCxnSpPr>
                <a:stCxn id="956" idx="0"/>
                <a:endCxn id="957" idx="5"/>
              </p:cNvCxnSpPr>
              <p:nvPr/>
            </p:nvCxnSpPr>
            <p:spPr>
              <a:xfrm flipH="1" rot="-2029195">
                <a:off x="1960847" y="1486358"/>
                <a:ext cx="330408" cy="1038486"/>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17"/>
              <p:cNvCxnSpPr>
                <a:stCxn id="956" idx="7"/>
                <a:endCxn id="961" idx="3"/>
              </p:cNvCxnSpPr>
              <p:nvPr/>
            </p:nvCxnSpPr>
            <p:spPr>
              <a:xfrm flipH="1" rot="-2030477">
                <a:off x="386634" y="1842270"/>
                <a:ext cx="1576242" cy="95353"/>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17"/>
              <p:cNvCxnSpPr>
                <a:stCxn id="961" idx="0"/>
                <a:endCxn id="955" idx="5"/>
              </p:cNvCxnSpPr>
              <p:nvPr/>
            </p:nvCxnSpPr>
            <p:spPr>
              <a:xfrm flipH="1" rot="-2024821">
                <a:off x="797015" y="2378694"/>
                <a:ext cx="83704" cy="132155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7"/>
              <p:cNvCxnSpPr>
                <a:stCxn id="955" idx="4"/>
                <a:endCxn id="956" idx="7"/>
              </p:cNvCxnSpPr>
              <p:nvPr/>
            </p:nvCxnSpPr>
            <p:spPr>
              <a:xfrm flipH="1" rot="8769813">
                <a:off x="698488" y="1747510"/>
                <a:ext cx="1661027" cy="1493868"/>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cap="flat" cmpd="sng" w="9525">
                <a:solidFill>
                  <a:schemeClr val="dk2"/>
                </a:solidFill>
                <a:prstDash val="solid"/>
                <a:round/>
                <a:headEnd len="med" w="med" type="none"/>
                <a:tailEnd len="med" w="med" type="none"/>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80" name="Google Shape;980;p17"/>
              <p:cNvCxnSpPr>
                <a:stCxn id="961" idx="4"/>
                <a:endCxn id="979" idx="7"/>
              </p:cNvCxnSpPr>
              <p:nvPr/>
            </p:nvCxnSpPr>
            <p:spPr>
              <a:xfrm flipH="1" rot="8769580">
                <a:off x="114237" y="1064376"/>
                <a:ext cx="1173861" cy="1048886"/>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cap="flat" cmpd="sng" w="9525">
                <a:solidFill>
                  <a:schemeClr val="dk2"/>
                </a:solidFill>
                <a:prstDash val="solid"/>
                <a:round/>
                <a:headEnd len="med" w="med" type="none"/>
                <a:tailEnd len="med" w="med" type="none"/>
              </a:ln>
            </p:spPr>
          </p:cxnSp>
          <p:cxnSp>
            <p:nvCxnSpPr>
              <p:cNvPr id="982" name="Google Shape;982;p17"/>
              <p:cNvCxnSpPr>
                <a:stCxn id="979" idx="0"/>
                <a:endCxn id="955" idx="4"/>
              </p:cNvCxnSpPr>
              <p:nvPr/>
            </p:nvCxnSpPr>
            <p:spPr>
              <a:xfrm flipH="1" rot="-2030204">
                <a:off x="469943" y="996108"/>
                <a:ext cx="1267716" cy="2434421"/>
              </a:xfrm>
              <a:prstGeom prst="straightConnector1">
                <a:avLst/>
              </a:prstGeom>
              <a:noFill/>
              <a:ln cap="flat" cmpd="sng" w="9525">
                <a:solidFill>
                  <a:schemeClr val="dk2"/>
                </a:solidFill>
                <a:prstDash val="solid"/>
                <a:round/>
                <a:headEnd len="med" w="med" type="none"/>
                <a:tailEnd len="med" w="med" type="none"/>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cap="flat" cmpd="sng" w="9525">
                <a:solidFill>
                  <a:schemeClr val="dk2"/>
                </a:solidFill>
                <a:prstDash val="solid"/>
                <a:round/>
                <a:headEnd len="med" w="med" type="none"/>
                <a:tailEnd len="med" w="med" type="none"/>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17"/>
              <p:cNvCxnSpPr>
                <a:stCxn id="984" idx="1"/>
                <a:endCxn id="960" idx="5"/>
              </p:cNvCxnSpPr>
              <p:nvPr/>
            </p:nvCxnSpPr>
            <p:spPr>
              <a:xfrm flipH="1" rot="-2034703">
                <a:off x="2826258" y="400719"/>
                <a:ext cx="43017" cy="1143823"/>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87" name="Shape 987"/>
        <p:cNvGrpSpPr/>
        <p:nvPr/>
      </p:nvGrpSpPr>
      <p:grpSpPr>
        <a:xfrm>
          <a:off x="0" y="0"/>
          <a:ext cx="0" cy="0"/>
          <a:chOff x="0" y="0"/>
          <a:chExt cx="0" cy="0"/>
        </a:xfrm>
      </p:grpSpPr>
      <p:sp>
        <p:nvSpPr>
          <p:cNvPr id="988" name="Google Shape;9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9" name="Google Shape;989;p18"/>
          <p:cNvSpPr txBox="1"/>
          <p:nvPr>
            <p:ph idx="1" type="subTitle"/>
          </p:nvPr>
        </p:nvSpPr>
        <p:spPr>
          <a:xfrm>
            <a:off x="1200900" y="1706552"/>
            <a:ext cx="6742200" cy="439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 name="Google Shape;990;p18"/>
          <p:cNvSpPr txBox="1"/>
          <p:nvPr>
            <p:ph idx="2" type="subTitle"/>
          </p:nvPr>
        </p:nvSpPr>
        <p:spPr>
          <a:xfrm>
            <a:off x="1200900" y="2775802"/>
            <a:ext cx="6742200" cy="439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 name="Google Shape;991;p18"/>
          <p:cNvSpPr txBox="1"/>
          <p:nvPr>
            <p:ph idx="3" type="subTitle"/>
          </p:nvPr>
        </p:nvSpPr>
        <p:spPr>
          <a:xfrm>
            <a:off x="1200900" y="3845049"/>
            <a:ext cx="6742200" cy="439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2" name="Google Shape;992;p18"/>
          <p:cNvSpPr txBox="1"/>
          <p:nvPr>
            <p:ph idx="4" type="subTitle"/>
          </p:nvPr>
        </p:nvSpPr>
        <p:spPr>
          <a:xfrm>
            <a:off x="1200900" y="1243900"/>
            <a:ext cx="6742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93" name="Google Shape;993;p18"/>
          <p:cNvSpPr txBox="1"/>
          <p:nvPr>
            <p:ph idx="5" type="subTitle"/>
          </p:nvPr>
        </p:nvSpPr>
        <p:spPr>
          <a:xfrm>
            <a:off x="1200900" y="2313150"/>
            <a:ext cx="6742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94" name="Google Shape;994;p18"/>
          <p:cNvSpPr txBox="1"/>
          <p:nvPr>
            <p:ph idx="6" type="subTitle"/>
          </p:nvPr>
        </p:nvSpPr>
        <p:spPr>
          <a:xfrm>
            <a:off x="1200900" y="3382388"/>
            <a:ext cx="6742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18"/>
              <p:cNvCxnSpPr>
                <a:stCxn id="1012" idx="4"/>
                <a:endCxn id="1010" idx="6"/>
              </p:cNvCxnSpPr>
              <p:nvPr/>
            </p:nvCxnSpPr>
            <p:spPr>
              <a:xfrm flipH="1" rot="10800000">
                <a:off x="7230777" y="-94742"/>
                <a:ext cx="785100" cy="29040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cap="flat" cmpd="sng" w="9525">
                <a:solidFill>
                  <a:schemeClr val="dk2"/>
                </a:solidFill>
                <a:prstDash val="solid"/>
                <a:round/>
                <a:headEnd len="med" w="med" type="none"/>
                <a:tailEnd len="med" w="med" type="none"/>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cap="flat" cmpd="sng" w="9525">
                <a:solidFill>
                  <a:schemeClr val="dk2"/>
                </a:solidFill>
                <a:prstDash val="solid"/>
                <a:round/>
                <a:headEnd len="med" w="med" type="none"/>
                <a:tailEnd len="med" w="med" type="none"/>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cap="flat" cmpd="sng" w="9525">
                <a:solidFill>
                  <a:schemeClr val="dk2"/>
                </a:solidFill>
                <a:prstDash val="solid"/>
                <a:round/>
                <a:headEnd len="med" w="med" type="none"/>
                <a:tailEnd len="med" w="med" type="none"/>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18"/>
              <p:cNvCxnSpPr>
                <a:stCxn id="1014" idx="2"/>
                <a:endCxn id="1008" idx="6"/>
              </p:cNvCxnSpPr>
              <p:nvPr/>
            </p:nvCxnSpPr>
            <p:spPr>
              <a:xfrm flipH="1" rot="10800000">
                <a:off x="5481836" y="13694"/>
                <a:ext cx="847800" cy="3090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cap="flat" cmpd="sng" w="9525">
                <a:solidFill>
                  <a:schemeClr val="dk2"/>
                </a:solidFill>
                <a:prstDash val="solid"/>
                <a:round/>
                <a:headEnd len="med" w="med" type="none"/>
                <a:tailEnd len="med" w="med" type="none"/>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28" name="Google Shape;1028;p18"/>
              <p:cNvCxnSpPr>
                <a:stCxn id="1014" idx="3"/>
                <a:endCxn id="1027" idx="6"/>
              </p:cNvCxnSpPr>
              <p:nvPr/>
            </p:nvCxnSpPr>
            <p:spPr>
              <a:xfrm flipH="1" rot="10800000">
                <a:off x="5449161" y="-598892"/>
                <a:ext cx="833100" cy="88380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18"/>
              <p:cNvCxnSpPr>
                <a:stCxn id="1027" idx="2"/>
                <a:endCxn id="1009" idx="6"/>
              </p:cNvCxnSpPr>
              <p:nvPr/>
            </p:nvCxnSpPr>
            <p:spPr>
              <a:xfrm flipH="1" rot="10800000">
                <a:off x="6364402" y="-1116735"/>
                <a:ext cx="873000" cy="490800"/>
              </a:xfrm>
              <a:prstGeom prst="straightConnector1">
                <a:avLst/>
              </a:prstGeom>
              <a:noFill/>
              <a:ln cap="flat" cmpd="sng" w="9525">
                <a:solidFill>
                  <a:schemeClr val="dk2"/>
                </a:solidFill>
                <a:prstDash val="solid"/>
                <a:round/>
                <a:headEnd len="med" w="med" type="none"/>
                <a:tailEnd len="med" w="med" type="none"/>
              </a:ln>
            </p:spPr>
          </p:cxnSp>
          <p:cxnSp>
            <p:nvCxnSpPr>
              <p:cNvPr id="1030" name="Google Shape;1030;p18"/>
              <p:cNvCxnSpPr>
                <a:stCxn id="1027" idx="0"/>
                <a:endCxn id="1008" idx="4"/>
              </p:cNvCxnSpPr>
              <p:nvPr/>
            </p:nvCxnSpPr>
            <p:spPr>
              <a:xfrm>
                <a:off x="6336802" y="-571335"/>
                <a:ext cx="45000" cy="48150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cap="flat" cmpd="sng" w="9525">
                <a:solidFill>
                  <a:schemeClr val="dk2"/>
                </a:solidFill>
                <a:prstDash val="solid"/>
                <a:round/>
                <a:headEnd len="med" w="med" type="none"/>
                <a:tailEnd len="med" w="med" type="none"/>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33" name="Google Shape;1033;p18"/>
              <p:cNvCxnSpPr>
                <a:stCxn id="1009" idx="2"/>
                <a:endCxn id="1032" idx="7"/>
              </p:cNvCxnSpPr>
              <p:nvPr/>
            </p:nvCxnSpPr>
            <p:spPr>
              <a:xfrm flipH="1" rot="10800000">
                <a:off x="7489640" y="-1694927"/>
                <a:ext cx="458400" cy="49410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18"/>
              <p:cNvCxnSpPr>
                <a:stCxn id="1032" idx="3"/>
                <a:endCxn id="1007" idx="7"/>
              </p:cNvCxnSpPr>
              <p:nvPr/>
            </p:nvCxnSpPr>
            <p:spPr>
              <a:xfrm flipH="1" rot="10800000">
                <a:off x="8005753" y="-2236000"/>
                <a:ext cx="286200" cy="426000"/>
              </a:xfrm>
              <a:prstGeom prst="straightConnector1">
                <a:avLst/>
              </a:prstGeom>
              <a:noFill/>
              <a:ln cap="flat" cmpd="sng" w="9525">
                <a:solidFill>
                  <a:schemeClr val="dk2"/>
                </a:solidFill>
                <a:prstDash val="solid"/>
                <a:round/>
                <a:headEnd len="med" w="med" type="none"/>
                <a:tailEnd len="med" w="med" type="none"/>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cap="flat" cmpd="sng" w="9525">
                <a:solidFill>
                  <a:schemeClr val="dk2"/>
                </a:solidFill>
                <a:prstDash val="solid"/>
                <a:round/>
                <a:headEnd len="med" w="med" type="none"/>
                <a:tailEnd len="med" w="med" type="none"/>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cap="flat" cmpd="sng" w="9525">
                <a:solidFill>
                  <a:schemeClr val="dk2"/>
                </a:solidFill>
                <a:prstDash val="solid"/>
                <a:round/>
                <a:headEnd len="med" w="med" type="none"/>
                <a:tailEnd len="med" w="med" type="none"/>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48" name="Google Shape;1048;p18"/>
              <p:cNvCxnSpPr>
                <a:stCxn id="1045" idx="4"/>
                <a:endCxn id="1043" idx="0"/>
              </p:cNvCxnSpPr>
              <p:nvPr/>
            </p:nvCxnSpPr>
            <p:spPr>
              <a:xfrm flipH="1" rot="10800000">
                <a:off x="3523426" y="6210771"/>
                <a:ext cx="179400" cy="101130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cap="flat" cmpd="sng" w="9525">
                <a:solidFill>
                  <a:schemeClr val="dk2"/>
                </a:solidFill>
                <a:prstDash val="solid"/>
                <a:round/>
                <a:headEnd len="med" w="med" type="none"/>
                <a:tailEnd len="med" w="med" type="none"/>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cap="flat" cmpd="sng" w="9525">
                <a:solidFill>
                  <a:schemeClr val="dk2"/>
                </a:solidFill>
                <a:prstDash val="solid"/>
                <a:round/>
                <a:headEnd len="med" w="med" type="none"/>
                <a:tailEnd len="med" w="med" type="none"/>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cap="flat" cmpd="sng" w="9525">
                <a:solidFill>
                  <a:schemeClr val="dk2"/>
                </a:solidFill>
                <a:prstDash val="solid"/>
                <a:round/>
                <a:headEnd len="med" w="med" type="none"/>
                <a:tailEnd len="med" w="med" type="none"/>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cap="flat" cmpd="sng" w="9525">
                <a:solidFill>
                  <a:schemeClr val="dk2"/>
                </a:solidFill>
                <a:prstDash val="solid"/>
                <a:round/>
                <a:headEnd len="med" w="med" type="none"/>
                <a:tailEnd len="med" w="med" type="none"/>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cap="flat" cmpd="sng" w="9525">
                <a:solidFill>
                  <a:schemeClr val="dk2"/>
                </a:solidFill>
                <a:prstDash val="solid"/>
                <a:round/>
                <a:headEnd len="med" w="med" type="none"/>
                <a:tailEnd len="med" w="med" type="none"/>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18"/>
              <p:cNvCxnSpPr>
                <a:stCxn id="1064" idx="1"/>
                <a:endCxn id="1042" idx="5"/>
              </p:cNvCxnSpPr>
              <p:nvPr/>
            </p:nvCxnSpPr>
            <p:spPr>
              <a:xfrm>
                <a:off x="874673" y="4954270"/>
                <a:ext cx="734100" cy="102900"/>
              </a:xfrm>
              <a:prstGeom prst="straightConnector1">
                <a:avLst/>
              </a:prstGeom>
              <a:noFill/>
              <a:ln cap="flat" cmpd="sng" w="9525">
                <a:solidFill>
                  <a:schemeClr val="dk2"/>
                </a:solidFill>
                <a:prstDash val="solid"/>
                <a:round/>
                <a:headEnd len="med" w="med" type="none"/>
                <a:tailEnd len="med" w="med" type="none"/>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68" name="Google Shape;1068;p18"/>
              <p:cNvCxnSpPr>
                <a:stCxn id="1064" idx="2"/>
                <a:endCxn id="1067" idx="5"/>
              </p:cNvCxnSpPr>
              <p:nvPr/>
            </p:nvCxnSpPr>
            <p:spPr>
              <a:xfrm flipH="1" rot="10800000">
                <a:off x="864609" y="4593367"/>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71" name="Shape 1071"/>
        <p:cNvGrpSpPr/>
        <p:nvPr/>
      </p:nvGrpSpPr>
      <p:grpSpPr>
        <a:xfrm>
          <a:off x="0" y="0"/>
          <a:ext cx="0" cy="0"/>
          <a:chOff x="0" y="0"/>
          <a:chExt cx="0" cy="0"/>
        </a:xfrm>
      </p:grpSpPr>
      <p:sp>
        <p:nvSpPr>
          <p:cNvPr id="1072" name="Google Shape;107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3" name="Google Shape;1073;p19"/>
          <p:cNvSpPr txBox="1"/>
          <p:nvPr>
            <p:ph idx="1" type="subTitle"/>
          </p:nvPr>
        </p:nvSpPr>
        <p:spPr>
          <a:xfrm>
            <a:off x="1574375" y="2056793"/>
            <a:ext cx="288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4" name="Google Shape;1074;p19"/>
          <p:cNvSpPr txBox="1"/>
          <p:nvPr>
            <p:ph idx="2" type="subTitle"/>
          </p:nvPr>
        </p:nvSpPr>
        <p:spPr>
          <a:xfrm>
            <a:off x="5500976" y="2056793"/>
            <a:ext cx="288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5" name="Google Shape;1075;p19"/>
          <p:cNvSpPr txBox="1"/>
          <p:nvPr>
            <p:ph idx="3" type="subTitle"/>
          </p:nvPr>
        </p:nvSpPr>
        <p:spPr>
          <a:xfrm>
            <a:off x="1574375" y="3713775"/>
            <a:ext cx="288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6" name="Google Shape;1076;p19"/>
          <p:cNvSpPr txBox="1"/>
          <p:nvPr>
            <p:ph idx="4" type="subTitle"/>
          </p:nvPr>
        </p:nvSpPr>
        <p:spPr>
          <a:xfrm>
            <a:off x="5500976" y="3713775"/>
            <a:ext cx="288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7" name="Google Shape;1077;p19"/>
          <p:cNvSpPr txBox="1"/>
          <p:nvPr>
            <p:ph hasCustomPrompt="1" idx="5" type="title"/>
          </p:nvPr>
        </p:nvSpPr>
        <p:spPr>
          <a:xfrm>
            <a:off x="758225" y="1277225"/>
            <a:ext cx="816600" cy="78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p:nvPr>
            <p:ph hasCustomPrompt="1" idx="6" type="title"/>
          </p:nvPr>
        </p:nvSpPr>
        <p:spPr>
          <a:xfrm>
            <a:off x="758225" y="2933700"/>
            <a:ext cx="816600" cy="78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p:nvPr>
            <p:ph hasCustomPrompt="1" idx="7" type="title"/>
          </p:nvPr>
        </p:nvSpPr>
        <p:spPr>
          <a:xfrm>
            <a:off x="4685025" y="1277225"/>
            <a:ext cx="816600" cy="78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p:nvPr>
            <p:ph hasCustomPrompt="1" idx="8" type="title"/>
          </p:nvPr>
        </p:nvSpPr>
        <p:spPr>
          <a:xfrm>
            <a:off x="4685025" y="2933700"/>
            <a:ext cx="816600" cy="78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p:nvPr>
            <p:ph idx="9" type="subTitle"/>
          </p:nvPr>
        </p:nvSpPr>
        <p:spPr>
          <a:xfrm>
            <a:off x="1574375" y="1277225"/>
            <a:ext cx="2884800" cy="90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82" name="Google Shape;1082;p19"/>
          <p:cNvSpPr txBox="1"/>
          <p:nvPr>
            <p:ph idx="13" type="subTitle"/>
          </p:nvPr>
        </p:nvSpPr>
        <p:spPr>
          <a:xfrm>
            <a:off x="5500975" y="1277225"/>
            <a:ext cx="2884800" cy="90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83" name="Google Shape;1083;p19"/>
          <p:cNvSpPr txBox="1"/>
          <p:nvPr>
            <p:ph idx="14" type="subTitle"/>
          </p:nvPr>
        </p:nvSpPr>
        <p:spPr>
          <a:xfrm>
            <a:off x="1574375" y="2933701"/>
            <a:ext cx="2884800" cy="90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84" name="Google Shape;1084;p19"/>
          <p:cNvSpPr txBox="1"/>
          <p:nvPr>
            <p:ph idx="15" type="subTitle"/>
          </p:nvPr>
        </p:nvSpPr>
        <p:spPr>
          <a:xfrm>
            <a:off x="5500975" y="2933701"/>
            <a:ext cx="2884800" cy="903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flipH="1" rot="10800000">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90" name="Google Shape;1090;p19"/>
            <p:cNvGrpSpPr/>
            <p:nvPr/>
          </p:nvGrpSpPr>
          <p:grpSpPr>
            <a:xfrm flipH="1" rot="10800000">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1099" name="Google Shape;1099;p19"/>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19"/>
              <p:cNvCxnSpPr>
                <a:stCxn id="1102" idx="4"/>
                <a:endCxn id="1101"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19"/>
              <p:cNvCxnSpPr>
                <a:stCxn id="1102" idx="5"/>
                <a:endCxn id="1103" idx="1"/>
              </p:cNvCxnSpPr>
              <p:nvPr/>
            </p:nvCxnSpPr>
            <p:spPr>
              <a:xfrm>
                <a:off x="199829" y="960741"/>
                <a:ext cx="204000" cy="3795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19"/>
              <p:cNvCxnSpPr>
                <a:stCxn id="1102" idx="7"/>
                <a:endCxn id="1098"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19"/>
              <p:cNvCxnSpPr>
                <a:stCxn id="1100" idx="5"/>
                <a:endCxn id="1098"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19"/>
              <p:cNvCxnSpPr>
                <a:stCxn id="1100" idx="6"/>
                <a:endCxn id="1099"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cap="flat" cmpd="sng" w="9525">
                <a:solidFill>
                  <a:schemeClr val="dk2"/>
                </a:solidFill>
                <a:prstDash val="solid"/>
                <a:round/>
                <a:headEnd len="med" w="med" type="none"/>
                <a:tailEnd len="med" w="med" type="none"/>
              </a:ln>
            </p:spPr>
          </p:cxnSp>
          <p:cxnSp>
            <p:nvCxnSpPr>
              <p:cNvPr id="1114" name="Google Shape;1114;p19"/>
              <p:cNvCxnSpPr>
                <a:stCxn id="1103" idx="0"/>
                <a:endCxn id="1112" idx="3"/>
              </p:cNvCxnSpPr>
              <p:nvPr/>
            </p:nvCxnSpPr>
            <p:spPr>
              <a:xfrm flipH="1" rot="10800000">
                <a:off x="454649" y="268188"/>
                <a:ext cx="342000" cy="10491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9"/>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19"/>
              <p:cNvCxnSpPr>
                <a:stCxn id="1112" idx="7"/>
                <a:endCxn id="1115"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1118" name="Google Shape;1118;p19"/>
              <p:cNvCxnSpPr>
                <a:stCxn id="1115" idx="6"/>
                <a:endCxn id="1099"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1119" name="Google Shape;1119;p19"/>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20" name="Google Shape;1120;p19"/>
              <p:cNvCxnSpPr>
                <a:stCxn id="1119" idx="0"/>
                <a:endCxn id="1100"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1121" name="Google Shape;1121;p19"/>
              <p:cNvCxnSpPr>
                <a:stCxn id="1119" idx="6"/>
                <a:endCxn id="1098"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1122" name="Google Shape;1122;p19"/>
              <p:cNvCxnSpPr>
                <a:stCxn id="1119" idx="5"/>
                <a:endCxn id="1102"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1123" name="Google Shape;1123;p19"/>
              <p:cNvCxnSpPr>
                <a:stCxn id="1119" idx="5"/>
                <a:endCxn id="1101"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1112" name="Google Shape;1112;p19"/>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cap="flat" cmpd="sng" w="9525">
                <a:solidFill>
                  <a:schemeClr val="dk2"/>
                </a:solidFill>
                <a:prstDash val="solid"/>
                <a:round/>
                <a:headEnd len="med" w="med" type="none"/>
                <a:tailEnd len="med" w="med" type="none"/>
              </a:ln>
            </p:spPr>
          </p:cxnSp>
          <p:cxnSp>
            <p:nvCxnSpPr>
              <p:cNvPr id="1134" name="Google Shape;1134;p19"/>
              <p:cNvCxnSpPr>
                <a:stCxn id="1130" idx="4"/>
                <a:endCxn id="1128" idx="7"/>
              </p:cNvCxnSpPr>
              <p:nvPr/>
            </p:nvCxnSpPr>
            <p:spPr>
              <a:xfrm flipH="1" rot="10460763">
                <a:off x="1865029" y="6113097"/>
                <a:ext cx="1087089" cy="9343"/>
              </a:xfrm>
              <a:prstGeom prst="straightConnector1">
                <a:avLst/>
              </a:prstGeom>
              <a:noFill/>
              <a:ln cap="flat" cmpd="sng" w="9525">
                <a:solidFill>
                  <a:schemeClr val="dk2"/>
                </a:solidFill>
                <a:prstDash val="solid"/>
                <a:round/>
                <a:headEnd len="med" w="med" type="none"/>
                <a:tailEnd len="med" w="med" type="none"/>
              </a:ln>
            </p:spPr>
          </p:cxnSp>
          <p:cxnSp>
            <p:nvCxnSpPr>
              <p:cNvPr id="1135" name="Google Shape;1135;p19"/>
              <p:cNvCxnSpPr>
                <a:stCxn id="1125" idx="0"/>
                <a:endCxn id="1129" idx="3"/>
              </p:cNvCxnSpPr>
              <p:nvPr/>
            </p:nvCxnSpPr>
            <p:spPr>
              <a:xfrm flipH="1" rot="-339783">
                <a:off x="3393035" y="4884097"/>
                <a:ext cx="1295121" cy="1950801"/>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19"/>
              <p:cNvCxnSpPr>
                <a:stCxn id="1130" idx="6"/>
                <a:endCxn id="1126" idx="1"/>
              </p:cNvCxnSpPr>
              <p:nvPr/>
            </p:nvCxnSpPr>
            <p:spPr>
              <a:xfrm flipH="1" rot="10462833">
                <a:off x="1755412" y="5065169"/>
                <a:ext cx="150121" cy="1129000"/>
              </a:xfrm>
              <a:prstGeom prst="straightConnector1">
                <a:avLst/>
              </a:prstGeom>
              <a:noFill/>
              <a:ln cap="flat" cmpd="sng" w="9525">
                <a:solidFill>
                  <a:schemeClr val="dk2"/>
                </a:solidFill>
                <a:prstDash val="solid"/>
                <a:round/>
                <a:headEnd len="med" w="med" type="none"/>
                <a:tailEnd len="med" w="med" type="none"/>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cap="flat" cmpd="sng" w="9525">
                <a:solidFill>
                  <a:schemeClr val="dk2"/>
                </a:solidFill>
                <a:prstDash val="solid"/>
                <a:round/>
                <a:headEnd len="med" w="med" type="none"/>
                <a:tailEnd len="med" w="med" type="none"/>
              </a:ln>
            </p:spPr>
          </p:cxnSp>
          <p:cxnSp>
            <p:nvCxnSpPr>
              <p:cNvPr id="1140" name="Google Shape;1140;p19"/>
              <p:cNvCxnSpPr>
                <a:stCxn id="1125" idx="7"/>
                <a:endCxn id="1128" idx="3"/>
              </p:cNvCxnSpPr>
              <p:nvPr/>
            </p:nvCxnSpPr>
            <p:spPr>
              <a:xfrm flipH="1" rot="-339569">
                <a:off x="2971884" y="4867995"/>
                <a:ext cx="1639693" cy="1081059"/>
              </a:xfrm>
              <a:prstGeom prst="straightConnector1">
                <a:avLst/>
              </a:prstGeom>
              <a:noFill/>
              <a:ln cap="flat" cmpd="sng" w="9525">
                <a:solidFill>
                  <a:schemeClr val="dk2"/>
                </a:solidFill>
                <a:prstDash val="solid"/>
                <a:round/>
                <a:headEnd len="med" w="med" type="none"/>
                <a:tailEnd len="med" w="med" type="none"/>
              </a:ln>
            </p:spPr>
          </p:cxnSp>
          <p:cxnSp>
            <p:nvCxnSpPr>
              <p:cNvPr id="1141" name="Google Shape;1141;p19"/>
              <p:cNvCxnSpPr>
                <a:stCxn id="1131" idx="7"/>
                <a:endCxn id="1127" idx="3"/>
              </p:cNvCxnSpPr>
              <p:nvPr/>
            </p:nvCxnSpPr>
            <p:spPr>
              <a:xfrm flipH="1" rot="-339665">
                <a:off x="3259894" y="4748265"/>
                <a:ext cx="483558" cy="163106"/>
              </a:xfrm>
              <a:prstGeom prst="straightConnector1">
                <a:avLst/>
              </a:prstGeom>
              <a:noFill/>
              <a:ln cap="flat" cmpd="sng" w="9525">
                <a:solidFill>
                  <a:schemeClr val="dk2"/>
                </a:solidFill>
                <a:prstDash val="solid"/>
                <a:round/>
                <a:headEnd len="med" w="med" type="none"/>
                <a:tailEnd len="med" w="med" type="none"/>
              </a:ln>
            </p:spPr>
          </p:cxnSp>
          <p:cxnSp>
            <p:nvCxnSpPr>
              <p:cNvPr id="1142" name="Google Shape;1142;p19"/>
              <p:cNvCxnSpPr>
                <a:stCxn id="1127" idx="0"/>
                <a:endCxn id="1128" idx="5"/>
              </p:cNvCxnSpPr>
              <p:nvPr/>
            </p:nvCxnSpPr>
            <p:spPr>
              <a:xfrm flipH="1" rot="-341652">
                <a:off x="2929081" y="5115280"/>
                <a:ext cx="208629" cy="879981"/>
              </a:xfrm>
              <a:prstGeom prst="straightConnector1">
                <a:avLst/>
              </a:prstGeom>
              <a:noFill/>
              <a:ln cap="flat" cmpd="sng" w="9525">
                <a:solidFill>
                  <a:schemeClr val="dk2"/>
                </a:solidFill>
                <a:prstDash val="solid"/>
                <a:round/>
                <a:headEnd len="med" w="med" type="none"/>
                <a:tailEnd len="med" w="med" type="none"/>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cap="flat" cmpd="sng" w="9525">
                <a:solidFill>
                  <a:schemeClr val="dk2"/>
                </a:solidFill>
                <a:prstDash val="solid"/>
                <a:round/>
                <a:headEnd len="med" w="med" type="none"/>
                <a:tailEnd len="med" w="med" type="none"/>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cap="flat" cmpd="sng" w="9525">
                <a:solidFill>
                  <a:schemeClr val="dk2"/>
                </a:solidFill>
                <a:prstDash val="solid"/>
                <a:round/>
                <a:headEnd len="med" w="med" type="none"/>
                <a:tailEnd len="med" w="med" type="none"/>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cap="flat" cmpd="sng" w="9525">
                <a:solidFill>
                  <a:schemeClr val="dk2"/>
                </a:solidFill>
                <a:prstDash val="solid"/>
                <a:round/>
                <a:headEnd len="med" w="med" type="none"/>
                <a:tailEnd len="med" w="med" type="none"/>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cap="flat" cmpd="sng" w="9525">
                <a:solidFill>
                  <a:schemeClr val="dk2"/>
                </a:solidFill>
                <a:prstDash val="solid"/>
                <a:round/>
                <a:headEnd len="med" w="med" type="none"/>
                <a:tailEnd len="med" w="med" type="none"/>
              </a:ln>
            </p:spPr>
          </p:cxnSp>
          <p:cxnSp>
            <p:nvCxnSpPr>
              <p:cNvPr id="1148" name="Google Shape;1148;p19"/>
              <p:cNvCxnSpPr>
                <a:stCxn id="1145" idx="0"/>
                <a:endCxn id="1126" idx="4"/>
              </p:cNvCxnSpPr>
              <p:nvPr/>
            </p:nvCxnSpPr>
            <p:spPr>
              <a:xfrm flipH="1" rot="-340645">
                <a:off x="1841473" y="4754364"/>
                <a:ext cx="154659" cy="179972"/>
              </a:xfrm>
              <a:prstGeom prst="straightConnector1">
                <a:avLst/>
              </a:prstGeom>
              <a:noFill/>
              <a:ln cap="flat" cmpd="sng" w="9525">
                <a:solidFill>
                  <a:schemeClr val="dk2"/>
                </a:solidFill>
                <a:prstDash val="solid"/>
                <a:round/>
                <a:headEnd len="med" w="med" type="none"/>
                <a:tailEnd len="med" w="med" type="none"/>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cap="flat" cmpd="sng" w="9525">
                <a:solidFill>
                  <a:schemeClr val="dk2"/>
                </a:solidFill>
                <a:prstDash val="solid"/>
                <a:round/>
                <a:headEnd len="med" w="med" type="none"/>
                <a:tailEnd len="med" w="med" type="none"/>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51" name="Google Shape;1151;p19"/>
              <p:cNvCxnSpPr>
                <a:stCxn id="1127" idx="2"/>
                <a:endCxn id="1150" idx="7"/>
              </p:cNvCxnSpPr>
              <p:nvPr/>
            </p:nvCxnSpPr>
            <p:spPr>
              <a:xfrm flipH="1" rot="10459800">
                <a:off x="3266347" y="5001756"/>
                <a:ext cx="674098" cy="153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19"/>
              <p:cNvCxnSpPr>
                <a:stCxn id="1150" idx="3"/>
                <a:endCxn id="1125" idx="7"/>
              </p:cNvCxnSpPr>
              <p:nvPr/>
            </p:nvCxnSpPr>
            <p:spPr>
              <a:xfrm flipH="1" rot="10459592">
                <a:off x="4052806" y="4814404"/>
                <a:ext cx="506782" cy="81105"/>
              </a:xfrm>
              <a:prstGeom prst="straightConnector1">
                <a:avLst/>
              </a:prstGeom>
              <a:noFill/>
              <a:ln cap="flat" cmpd="sng" w="9525">
                <a:solidFill>
                  <a:schemeClr val="dk2"/>
                </a:solidFill>
                <a:prstDash val="solid"/>
                <a:round/>
                <a:headEnd len="med" w="med" type="none"/>
                <a:tailEnd len="med" w="med" type="none"/>
              </a:ln>
            </p:spPr>
          </p:cxnSp>
          <p:cxnSp>
            <p:nvCxnSpPr>
              <p:cNvPr id="1153" name="Google Shape;1153;p19"/>
              <p:cNvCxnSpPr>
                <a:stCxn id="1128" idx="4"/>
                <a:endCxn id="1150" idx="0"/>
              </p:cNvCxnSpPr>
              <p:nvPr/>
            </p:nvCxnSpPr>
            <p:spPr>
              <a:xfrm flipH="1" rot="10460266">
                <a:off x="2959037" y="5053792"/>
                <a:ext cx="1061178" cy="899594"/>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54" name="Shape 1154"/>
        <p:cNvGrpSpPr/>
        <p:nvPr/>
      </p:nvGrpSpPr>
      <p:grpSpPr>
        <a:xfrm>
          <a:off x="0" y="0"/>
          <a:ext cx="0" cy="0"/>
          <a:chOff x="0" y="0"/>
          <a:chExt cx="0" cy="0"/>
        </a:xfrm>
      </p:grpSpPr>
      <p:sp>
        <p:nvSpPr>
          <p:cNvPr id="1155" name="Google Shape;1155;p20"/>
          <p:cNvSpPr txBox="1"/>
          <p:nvPr>
            <p:ph type="title"/>
          </p:nvPr>
        </p:nvSpPr>
        <p:spPr>
          <a:xfrm>
            <a:off x="720000" y="444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6" name="Google Shape;1156;p20"/>
          <p:cNvSpPr txBox="1"/>
          <p:nvPr>
            <p:ph idx="1" type="subTitle"/>
          </p:nvPr>
        </p:nvSpPr>
        <p:spPr>
          <a:xfrm>
            <a:off x="720000" y="1741417"/>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7" name="Google Shape;1157;p20"/>
          <p:cNvSpPr txBox="1"/>
          <p:nvPr>
            <p:ph idx="2" type="subTitle"/>
          </p:nvPr>
        </p:nvSpPr>
        <p:spPr>
          <a:xfrm>
            <a:off x="3378225" y="1741417"/>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8" name="Google Shape;1158;p20"/>
          <p:cNvSpPr txBox="1"/>
          <p:nvPr>
            <p:ph idx="3" type="subTitle"/>
          </p:nvPr>
        </p:nvSpPr>
        <p:spPr>
          <a:xfrm>
            <a:off x="720000" y="3565400"/>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9" name="Google Shape;1159;p20"/>
          <p:cNvSpPr txBox="1"/>
          <p:nvPr>
            <p:ph idx="4" type="subTitle"/>
          </p:nvPr>
        </p:nvSpPr>
        <p:spPr>
          <a:xfrm>
            <a:off x="3378225" y="3565400"/>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0" name="Google Shape;1160;p20"/>
          <p:cNvSpPr txBox="1"/>
          <p:nvPr>
            <p:ph idx="5" type="subTitle"/>
          </p:nvPr>
        </p:nvSpPr>
        <p:spPr>
          <a:xfrm>
            <a:off x="6036450" y="1741417"/>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1" name="Google Shape;1161;p20"/>
          <p:cNvSpPr txBox="1"/>
          <p:nvPr>
            <p:ph idx="6" type="subTitle"/>
          </p:nvPr>
        </p:nvSpPr>
        <p:spPr>
          <a:xfrm>
            <a:off x="6036450" y="3565400"/>
            <a:ext cx="2387700" cy="1038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2" name="Google Shape;1162;p20"/>
          <p:cNvSpPr txBox="1"/>
          <p:nvPr>
            <p:ph idx="7" type="subTitle"/>
          </p:nvPr>
        </p:nvSpPr>
        <p:spPr>
          <a:xfrm>
            <a:off x="721075" y="1083767"/>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3" name="Google Shape;1163;p20"/>
          <p:cNvSpPr txBox="1"/>
          <p:nvPr>
            <p:ph idx="8" type="subTitle"/>
          </p:nvPr>
        </p:nvSpPr>
        <p:spPr>
          <a:xfrm>
            <a:off x="3379300" y="1083767"/>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4" name="Google Shape;1164;p20"/>
          <p:cNvSpPr txBox="1"/>
          <p:nvPr>
            <p:ph idx="9" type="subTitle"/>
          </p:nvPr>
        </p:nvSpPr>
        <p:spPr>
          <a:xfrm>
            <a:off x="6037525" y="1083767"/>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5" name="Google Shape;1165;p20"/>
          <p:cNvSpPr txBox="1"/>
          <p:nvPr>
            <p:ph idx="13" type="subTitle"/>
          </p:nvPr>
        </p:nvSpPr>
        <p:spPr>
          <a:xfrm>
            <a:off x="721075" y="2907850"/>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6" name="Google Shape;1166;p20"/>
          <p:cNvSpPr txBox="1"/>
          <p:nvPr>
            <p:ph idx="14" type="subTitle"/>
          </p:nvPr>
        </p:nvSpPr>
        <p:spPr>
          <a:xfrm>
            <a:off x="3379300" y="2907850"/>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67" name="Google Shape;1167;p20"/>
          <p:cNvSpPr txBox="1"/>
          <p:nvPr>
            <p:ph idx="15" type="subTitle"/>
          </p:nvPr>
        </p:nvSpPr>
        <p:spPr>
          <a:xfrm>
            <a:off x="6037525" y="2907850"/>
            <a:ext cx="23853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flipH="1" rot="10800000">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cap="flat" cmpd="sng" w="9525">
                <a:solidFill>
                  <a:schemeClr val="dk2"/>
                </a:solidFill>
                <a:prstDash val="solid"/>
                <a:round/>
                <a:headEnd len="med" w="med" type="none"/>
                <a:tailEnd len="med" w="med" type="none"/>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20"/>
              <p:cNvCxnSpPr>
                <a:stCxn id="1173" idx="6"/>
                <a:endCxn id="1171" idx="1"/>
              </p:cNvCxnSpPr>
              <p:nvPr/>
            </p:nvCxnSpPr>
            <p:spPr>
              <a:xfrm flipH="1" rot="10800000">
                <a:off x="1089518" y="5171086"/>
                <a:ext cx="1535100" cy="119400"/>
              </a:xfrm>
              <a:prstGeom prst="straightConnector1">
                <a:avLst/>
              </a:prstGeom>
              <a:noFill/>
              <a:ln cap="flat" cmpd="sng" w="9525">
                <a:solidFill>
                  <a:srgbClr val="434343"/>
                </a:solidFill>
                <a:prstDash val="solid"/>
                <a:round/>
                <a:headEnd len="med" w="med" type="none"/>
                <a:tailEnd len="med" w="med" type="none"/>
              </a:ln>
            </p:spPr>
          </p:cxnSp>
          <p:cxnSp>
            <p:nvCxnSpPr>
              <p:cNvPr id="1184" name="Google Shape;1184;p20"/>
              <p:cNvCxnSpPr>
                <a:stCxn id="1170" idx="6"/>
                <a:endCxn id="1176" idx="3"/>
              </p:cNvCxnSpPr>
              <p:nvPr/>
            </p:nvCxnSpPr>
            <p:spPr>
              <a:xfrm flipH="1" rot="10800000">
                <a:off x="845713" y="7015656"/>
                <a:ext cx="587400" cy="45330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20"/>
              <p:cNvCxnSpPr>
                <a:stCxn id="1170" idx="7"/>
                <a:endCxn id="1173" idx="4"/>
              </p:cNvCxnSpPr>
              <p:nvPr/>
            </p:nvCxnSpPr>
            <p:spPr>
              <a:xfrm flipH="1" rot="10800000">
                <a:off x="813513" y="5345218"/>
                <a:ext cx="248400" cy="2086500"/>
              </a:xfrm>
              <a:prstGeom prst="straightConnector1">
                <a:avLst/>
              </a:prstGeom>
              <a:noFill/>
              <a:ln cap="flat" cmpd="sng" w="9525">
                <a:solidFill>
                  <a:schemeClr val="dk2"/>
                </a:solidFill>
                <a:prstDash val="solid"/>
                <a:round/>
                <a:headEnd len="med" w="med" type="none"/>
                <a:tailEnd len="med" w="med" type="none"/>
              </a:ln>
            </p:spPr>
          </p:cxnSp>
          <p:cxnSp>
            <p:nvCxnSpPr>
              <p:cNvPr id="1186" name="Google Shape;1186;p20"/>
              <p:cNvCxnSpPr>
                <a:stCxn id="1176" idx="7"/>
                <a:endCxn id="1172" idx="3"/>
              </p:cNvCxnSpPr>
              <p:nvPr/>
            </p:nvCxnSpPr>
            <p:spPr>
              <a:xfrm flipH="1" rot="10800000">
                <a:off x="1472176" y="6473267"/>
                <a:ext cx="210300" cy="465300"/>
              </a:xfrm>
              <a:prstGeom prst="straightConnector1">
                <a:avLst/>
              </a:prstGeom>
              <a:noFill/>
              <a:ln cap="flat" cmpd="sng" w="9525">
                <a:solidFill>
                  <a:schemeClr val="dk2"/>
                </a:solidFill>
                <a:prstDash val="solid"/>
                <a:round/>
                <a:headEnd len="med" w="med" type="none"/>
                <a:tailEnd len="med" w="med" type="none"/>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cap="flat" cmpd="sng" w="9525">
                <a:solidFill>
                  <a:schemeClr val="dk2"/>
                </a:solidFill>
                <a:prstDash val="solid"/>
                <a:round/>
                <a:headEnd len="med" w="med" type="none"/>
                <a:tailEnd len="med" w="med" type="none"/>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cap="flat" cmpd="sng" w="9525">
                <a:solidFill>
                  <a:schemeClr val="dk2"/>
                </a:solidFill>
                <a:prstDash val="solid"/>
                <a:round/>
                <a:headEnd len="med" w="med" type="none"/>
                <a:tailEnd len="med" w="med" type="none"/>
              </a:ln>
            </p:spPr>
          </p:cxnSp>
          <p:cxnSp>
            <p:nvCxnSpPr>
              <p:cNvPr id="1189" name="Google Shape;1189;p20"/>
              <p:cNvCxnSpPr>
                <a:stCxn id="1175" idx="7"/>
                <a:endCxn id="1177" idx="1"/>
              </p:cNvCxnSpPr>
              <p:nvPr/>
            </p:nvCxnSpPr>
            <p:spPr>
              <a:xfrm flipH="1" rot="10800000">
                <a:off x="1933378" y="4823012"/>
                <a:ext cx="1693800" cy="123000"/>
              </a:xfrm>
              <a:prstGeom prst="straightConnector1">
                <a:avLst/>
              </a:prstGeom>
              <a:noFill/>
              <a:ln cap="flat" cmpd="sng" w="9525">
                <a:solidFill>
                  <a:schemeClr val="dk2"/>
                </a:solidFill>
                <a:prstDash val="solid"/>
                <a:round/>
                <a:headEnd len="med" w="med" type="none"/>
                <a:tailEnd len="med" w="med" type="none"/>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cap="flat" cmpd="sng" w="9525">
                <a:solidFill>
                  <a:schemeClr val="dk2"/>
                </a:solidFill>
                <a:prstDash val="solid"/>
                <a:round/>
                <a:headEnd len="med" w="med" type="none"/>
                <a:tailEnd len="med" w="med" type="none"/>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cap="flat" cmpd="sng" w="9525">
                <a:solidFill>
                  <a:schemeClr val="dk2"/>
                </a:solidFill>
                <a:prstDash val="solid"/>
                <a:round/>
                <a:headEnd len="med" w="med" type="none"/>
                <a:tailEnd len="med" w="med" type="none"/>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cap="flat" cmpd="sng" w="9525">
                <a:solidFill>
                  <a:schemeClr val="dk2"/>
                </a:solidFill>
                <a:prstDash val="solid"/>
                <a:round/>
                <a:headEnd len="med" w="med" type="none"/>
                <a:tailEnd len="med" w="med" type="none"/>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cap="flat" cmpd="sng" w="9525">
                <a:solidFill>
                  <a:schemeClr val="dk2"/>
                </a:solidFill>
                <a:prstDash val="solid"/>
                <a:round/>
                <a:headEnd len="med" w="med" type="none"/>
                <a:tailEnd len="med" w="med" type="none"/>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20"/>
              <p:cNvCxnSpPr>
                <a:stCxn id="1206" idx="4"/>
                <a:endCxn id="1204" idx="1"/>
              </p:cNvCxnSpPr>
              <p:nvPr/>
            </p:nvCxnSpPr>
            <p:spPr>
              <a:xfrm flipH="1" rot="-10376656">
                <a:off x="9404647" y="1980058"/>
                <a:ext cx="307730" cy="864213"/>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20"/>
              <p:cNvCxnSpPr>
                <a:stCxn id="1204" idx="7"/>
                <a:endCxn id="1205" idx="4"/>
              </p:cNvCxnSpPr>
              <p:nvPr/>
            </p:nvCxnSpPr>
            <p:spPr>
              <a:xfrm flipH="1" rot="421311">
                <a:off x="9190279" y="1751843"/>
                <a:ext cx="392645" cy="170796"/>
              </a:xfrm>
              <a:prstGeom prst="straightConnector1">
                <a:avLst/>
              </a:prstGeom>
              <a:noFill/>
              <a:ln cap="flat" cmpd="sng" w="9525">
                <a:solidFill>
                  <a:schemeClr val="dk2"/>
                </a:solidFill>
                <a:prstDash val="solid"/>
                <a:round/>
                <a:headEnd len="med" w="med" type="none"/>
                <a:tailEnd len="med" w="med" type="none"/>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type="title"/>
          </p:nvPr>
        </p:nvSpPr>
        <p:spPr>
          <a:xfrm>
            <a:off x="1463100" y="2046250"/>
            <a:ext cx="6217800" cy="1676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 name="Google Shape;82;p3"/>
          <p:cNvSpPr txBox="1"/>
          <p:nvPr>
            <p:ph hasCustomPrompt="1" idx="2" type="title"/>
          </p:nvPr>
        </p:nvSpPr>
        <p:spPr>
          <a:xfrm>
            <a:off x="3745950" y="809625"/>
            <a:ext cx="1652100" cy="112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p:nvPr>
            <p:ph idx="1" type="subTitle"/>
          </p:nvPr>
        </p:nvSpPr>
        <p:spPr>
          <a:xfrm>
            <a:off x="1463100" y="3797250"/>
            <a:ext cx="6217800" cy="43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3"/>
              <p:cNvCxnSpPr>
                <a:stCxn id="86" idx="6"/>
                <a:endCxn id="90" idx="3"/>
              </p:cNvCxnSpPr>
              <p:nvPr/>
            </p:nvCxnSpPr>
            <p:spPr>
              <a:xfrm flipH="1">
                <a:off x="1311044" y="255870"/>
                <a:ext cx="945000" cy="6441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3"/>
              <p:cNvCxnSpPr>
                <a:stCxn id="90" idx="7"/>
                <a:endCxn id="91" idx="2"/>
              </p:cNvCxnSpPr>
              <p:nvPr/>
            </p:nvCxnSpPr>
            <p:spPr>
              <a:xfrm flipH="1">
                <a:off x="553867" y="1101167"/>
                <a:ext cx="601800" cy="13560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3"/>
              <p:cNvCxnSpPr>
                <a:stCxn id="89" idx="7"/>
                <a:endCxn id="87" idx="3"/>
              </p:cNvCxnSpPr>
              <p:nvPr/>
            </p:nvCxnSpPr>
            <p:spPr>
              <a:xfrm flipH="1">
                <a:off x="-684462" y="677363"/>
                <a:ext cx="984000" cy="15435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3"/>
              <p:cNvCxnSpPr>
                <a:stCxn id="92" idx="6"/>
                <a:endCxn id="89" idx="2"/>
              </p:cNvCxnSpPr>
              <p:nvPr/>
            </p:nvCxnSpPr>
            <p:spPr>
              <a:xfrm flipH="1">
                <a:off x="403921" y="90634"/>
                <a:ext cx="1344900" cy="5268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3"/>
              <p:cNvCxnSpPr>
                <a:stCxn id="92" idx="6"/>
                <a:endCxn id="88" idx="1"/>
              </p:cNvCxnSpPr>
              <p:nvPr/>
            </p:nvCxnSpPr>
            <p:spPr>
              <a:xfrm flipH="1">
                <a:off x="712321" y="90634"/>
                <a:ext cx="1036500" cy="180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3"/>
              <p:cNvCxnSpPr>
                <a:stCxn id="88" idx="7"/>
                <a:endCxn id="93" idx="3"/>
              </p:cNvCxnSpPr>
              <p:nvPr/>
            </p:nvCxnSpPr>
            <p:spPr>
              <a:xfrm flipH="1">
                <a:off x="-659248" y="144801"/>
                <a:ext cx="1090200" cy="7713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3"/>
              <p:cNvCxnSpPr>
                <a:stCxn id="89" idx="6"/>
                <a:endCxn id="93" idx="2"/>
              </p:cNvCxnSpPr>
              <p:nvPr/>
            </p:nvCxnSpPr>
            <p:spPr>
              <a:xfrm flipH="1">
                <a:off x="-640937" y="634109"/>
                <a:ext cx="915600" cy="3141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3"/>
              <p:cNvCxnSpPr>
                <a:stCxn id="109" idx="1"/>
                <a:endCxn id="88" idx="5"/>
              </p:cNvCxnSpPr>
              <p:nvPr/>
            </p:nvCxnSpPr>
            <p:spPr>
              <a:xfrm>
                <a:off x="-1071443" y="-436018"/>
                <a:ext cx="1466400" cy="2994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3"/>
              <p:cNvCxnSpPr>
                <a:stCxn id="109" idx="1"/>
                <a:endCxn id="89" idx="5"/>
              </p:cNvCxnSpPr>
              <p:nvPr/>
            </p:nvCxnSpPr>
            <p:spPr>
              <a:xfrm>
                <a:off x="-1071443" y="-436018"/>
                <a:ext cx="1359000" cy="10221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3"/>
              <p:cNvCxnSpPr>
                <a:stCxn id="87" idx="0"/>
                <a:endCxn id="113" idx="5"/>
              </p:cNvCxnSpPr>
              <p:nvPr/>
            </p:nvCxnSpPr>
            <p:spPr>
              <a:xfrm>
                <a:off x="-731455" y="2394604"/>
                <a:ext cx="542400" cy="1103100"/>
              </a:xfrm>
              <a:prstGeom prst="straightConnector1">
                <a:avLst/>
              </a:prstGeom>
              <a:noFill/>
              <a:ln cap="flat" cmpd="sng" w="9525">
                <a:solidFill>
                  <a:schemeClr val="dk2"/>
                </a:solidFill>
                <a:prstDash val="solid"/>
                <a:round/>
                <a:headEnd len="med" w="med" type="none"/>
                <a:tailEnd len="med" w="med" type="none"/>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flipH="1" rot="10800000">
                <a:off x="6988759" y="4811408"/>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 name="Google Shape;118;p3"/>
              <p:cNvSpPr/>
              <p:nvPr/>
            </p:nvSpPr>
            <p:spPr>
              <a:xfrm flipH="1" rot="10800000">
                <a:off x="9708881" y="5924735"/>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 name="Google Shape;119;p3"/>
              <p:cNvSpPr/>
              <p:nvPr/>
            </p:nvSpPr>
            <p:spPr>
              <a:xfrm flipH="1" rot="10800000">
                <a:off x="9274463" y="3379603"/>
                <a:ext cx="401400" cy="40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 name="Google Shape;120;p3"/>
              <p:cNvSpPr/>
              <p:nvPr/>
            </p:nvSpPr>
            <p:spPr>
              <a:xfrm flipH="1" rot="10800000">
                <a:off x="8847429" y="5037312"/>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 name="Google Shape;121;p3"/>
              <p:cNvSpPr/>
              <p:nvPr/>
            </p:nvSpPr>
            <p:spPr>
              <a:xfrm flipH="1" rot="10800000">
                <a:off x="7696942" y="5973758"/>
                <a:ext cx="96300" cy="9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 name="Google Shape;122;p3"/>
              <p:cNvSpPr/>
              <p:nvPr/>
            </p:nvSpPr>
            <p:spPr>
              <a:xfrm flipH="1" rot="10800000">
                <a:off x="8847429" y="6195358"/>
                <a:ext cx="130500" cy="1305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 name="Google Shape;123;p3"/>
              <p:cNvSpPr/>
              <p:nvPr/>
            </p:nvSpPr>
            <p:spPr>
              <a:xfrm flipH="1" rot="10800000">
                <a:off x="7958998" y="409569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 name="Google Shape;124;p3"/>
              <p:cNvSpPr/>
              <p:nvPr/>
            </p:nvSpPr>
            <p:spPr>
              <a:xfrm flipH="1" rot="10800000">
                <a:off x="12588473" y="4375765"/>
                <a:ext cx="96300" cy="96300"/>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5" name="Google Shape;125;p3"/>
              <p:cNvCxnSpPr>
                <a:stCxn id="121" idx="5"/>
                <a:endCxn id="120" idx="1"/>
              </p:cNvCxnSpPr>
              <p:nvPr/>
            </p:nvCxnSpPr>
            <p:spPr>
              <a:xfrm flipH="1" rot="10800000">
                <a:off x="7779139" y="5148761"/>
                <a:ext cx="1087500" cy="83910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3"/>
              <p:cNvCxnSpPr>
                <a:stCxn id="117" idx="6"/>
                <a:endCxn id="120" idx="2"/>
              </p:cNvCxnSpPr>
              <p:nvPr/>
            </p:nvCxnSpPr>
            <p:spPr>
              <a:xfrm>
                <a:off x="7183159" y="4908608"/>
                <a:ext cx="1664400" cy="1941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3"/>
              <p:cNvCxnSpPr>
                <a:stCxn id="117" idx="0"/>
                <a:endCxn id="121" idx="3"/>
              </p:cNvCxnSpPr>
              <p:nvPr/>
            </p:nvCxnSpPr>
            <p:spPr>
              <a:xfrm>
                <a:off x="7085959" y="5005808"/>
                <a:ext cx="625200" cy="9822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3"/>
              <p:cNvCxnSpPr>
                <a:stCxn id="121" idx="7"/>
                <a:endCxn id="122" idx="2"/>
              </p:cNvCxnSpPr>
              <p:nvPr/>
            </p:nvCxnSpPr>
            <p:spPr>
              <a:xfrm>
                <a:off x="7779139" y="6055955"/>
                <a:ext cx="1068300" cy="2046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3"/>
              <p:cNvCxnSpPr>
                <a:stCxn id="122" idx="6"/>
                <a:endCxn id="118" idx="2"/>
              </p:cNvCxnSpPr>
              <p:nvPr/>
            </p:nvCxnSpPr>
            <p:spPr>
              <a:xfrm flipH="1" rot="10800000">
                <a:off x="8977929" y="6021808"/>
                <a:ext cx="731100" cy="2388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3"/>
              <p:cNvCxnSpPr>
                <a:stCxn id="120" idx="7"/>
                <a:endCxn id="118" idx="3"/>
              </p:cNvCxnSpPr>
              <p:nvPr/>
            </p:nvCxnSpPr>
            <p:spPr>
              <a:xfrm>
                <a:off x="8958818" y="5148700"/>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3"/>
              <p:cNvCxnSpPr>
                <a:stCxn id="117" idx="5"/>
                <a:endCxn id="123" idx="1"/>
              </p:cNvCxnSpPr>
              <p:nvPr/>
            </p:nvCxnSpPr>
            <p:spPr>
              <a:xfrm flipH="1" rot="10800000">
                <a:off x="7154690" y="4207177"/>
                <a:ext cx="823500" cy="6327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3"/>
              <p:cNvCxnSpPr>
                <a:stCxn id="123" idx="7"/>
                <a:endCxn id="120" idx="3"/>
              </p:cNvCxnSpPr>
              <p:nvPr/>
            </p:nvCxnSpPr>
            <p:spPr>
              <a:xfrm>
                <a:off x="8070387" y="4207078"/>
                <a:ext cx="796200" cy="84930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3"/>
              <p:cNvCxnSpPr>
                <a:stCxn id="123" idx="7"/>
                <a:endCxn id="119" idx="1"/>
              </p:cNvCxnSpPr>
              <p:nvPr/>
            </p:nvCxnSpPr>
            <p:spPr>
              <a:xfrm flipH="1" rot="10800000">
                <a:off x="8070387" y="3722278"/>
                <a:ext cx="1263000" cy="4848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3"/>
              <p:cNvCxnSpPr>
                <a:stCxn id="121" idx="6"/>
                <a:endCxn id="124" idx="1"/>
              </p:cNvCxnSpPr>
              <p:nvPr/>
            </p:nvCxnSpPr>
            <p:spPr>
              <a:xfrm flipH="1" rot="10800000">
                <a:off x="7793242" y="4458008"/>
                <a:ext cx="4809300" cy="15639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3"/>
              <p:cNvSpPr/>
              <p:nvPr/>
            </p:nvSpPr>
            <p:spPr>
              <a:xfrm flipH="1" rot="10800000">
                <a:off x="11005448" y="376185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cap="flat" cmpd="sng" w="9525">
                <a:solidFill>
                  <a:srgbClr val="434343"/>
                </a:solidFill>
                <a:prstDash val="solid"/>
                <a:round/>
                <a:headEnd len="med" w="med" type="none"/>
                <a:tailEnd len="med" w="med" type="none"/>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3"/>
              <p:cNvSpPr/>
              <p:nvPr/>
            </p:nvSpPr>
            <p:spPr>
              <a:xfrm flipH="1" rot="10800000">
                <a:off x="8260191" y="2787257"/>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3"/>
              <p:cNvSpPr/>
              <p:nvPr/>
            </p:nvSpPr>
            <p:spPr>
              <a:xfrm flipH="1" rot="10800000">
                <a:off x="7973826" y="4652423"/>
                <a:ext cx="249300" cy="249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8" name="Google Shape;148;p3"/>
              <p:cNvCxnSpPr>
                <a:stCxn id="117" idx="6"/>
                <a:endCxn id="147" idx="2"/>
              </p:cNvCxnSpPr>
              <p:nvPr/>
            </p:nvCxnSpPr>
            <p:spPr>
              <a:xfrm flipH="1" rot="10800000">
                <a:off x="7183159" y="4777208"/>
                <a:ext cx="790800" cy="1314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3"/>
              <p:cNvCxnSpPr>
                <a:stCxn id="123" idx="0"/>
                <a:endCxn id="147" idx="4"/>
              </p:cNvCxnSpPr>
              <p:nvPr/>
            </p:nvCxnSpPr>
            <p:spPr>
              <a:xfrm>
                <a:off x="8024248" y="4226190"/>
                <a:ext cx="74100" cy="4263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3"/>
              <p:cNvCxnSpPr>
                <a:stCxn id="147" idx="6"/>
                <a:endCxn id="120" idx="3"/>
              </p:cNvCxnSpPr>
              <p:nvPr/>
            </p:nvCxnSpPr>
            <p:spPr>
              <a:xfrm>
                <a:off x="8223126" y="4777073"/>
                <a:ext cx="643500" cy="2793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3"/>
              <p:cNvSpPr/>
              <p:nvPr/>
            </p:nvSpPr>
            <p:spPr>
              <a:xfrm flipH="1" rot="10800000">
                <a:off x="8782441" y="2308882"/>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2" name="Google Shape;152;p3"/>
              <p:cNvCxnSpPr>
                <a:stCxn id="144" idx="5"/>
                <a:endCxn id="151" idx="1"/>
              </p:cNvCxnSpPr>
              <p:nvPr/>
            </p:nvCxnSpPr>
            <p:spPr>
              <a:xfrm flipH="1" rot="10800000">
                <a:off x="8426122" y="2474926"/>
                <a:ext cx="384900" cy="3408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3"/>
              <p:cNvCxnSpPr>
                <a:stCxn id="151" idx="7"/>
                <a:endCxn id="119" idx="3"/>
              </p:cNvCxnSpPr>
              <p:nvPr/>
            </p:nvCxnSpPr>
            <p:spPr>
              <a:xfrm>
                <a:off x="8948372" y="2474812"/>
                <a:ext cx="384900" cy="9636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3"/>
              <p:cNvSpPr/>
              <p:nvPr/>
            </p:nvSpPr>
            <p:spPr>
              <a:xfrm flipH="1" rot="10800000">
                <a:off x="8521366" y="3414207"/>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3"/>
              <p:cNvCxnSpPr>
                <a:stCxn id="154" idx="6"/>
                <a:endCxn id="119" idx="2"/>
              </p:cNvCxnSpPr>
              <p:nvPr/>
            </p:nvCxnSpPr>
            <p:spPr>
              <a:xfrm>
                <a:off x="8715766" y="3511407"/>
                <a:ext cx="558600" cy="69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25" name="Shape 1225"/>
        <p:cNvGrpSpPr/>
        <p:nvPr/>
      </p:nvGrpSpPr>
      <p:grpSpPr>
        <a:xfrm>
          <a:off x="0" y="0"/>
          <a:ext cx="0" cy="0"/>
          <a:chOff x="0" y="0"/>
          <a:chExt cx="0" cy="0"/>
        </a:xfrm>
      </p:grpSpPr>
      <p:sp>
        <p:nvSpPr>
          <p:cNvPr id="1226" name="Google Shape;1226;p21"/>
          <p:cNvSpPr txBox="1"/>
          <p:nvPr>
            <p:ph type="title"/>
          </p:nvPr>
        </p:nvSpPr>
        <p:spPr>
          <a:xfrm>
            <a:off x="2347938" y="5646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7" name="Google Shape;1227;p21"/>
          <p:cNvSpPr txBox="1"/>
          <p:nvPr>
            <p:ph idx="1" type="subTitle"/>
          </p:nvPr>
        </p:nvSpPr>
        <p:spPr>
          <a:xfrm>
            <a:off x="2347900" y="16523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8" name="Google Shape;1228;p21"/>
          <p:cNvSpPr txBox="1"/>
          <p:nvPr/>
        </p:nvSpPr>
        <p:spPr>
          <a:xfrm>
            <a:off x="2741050" y="3413130"/>
            <a:ext cx="3661800" cy="789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b="1" lang="en" sz="1200" u="sng">
                <a:solidFill>
                  <a:schemeClr val="dk1"/>
                </a:solidFill>
                <a:latin typeface="Mulish"/>
                <a:ea typeface="Mulish"/>
                <a:cs typeface="Mulish"/>
                <a:sym typeface="Mulish"/>
                <a:hlinkClick r:id="rId2">
                  <a:extLst>
                    <a:ext uri="{A12FA001-AC4F-418D-AE19-62706E023703}">
                      <ahyp:hlinkClr val="tx"/>
                    </a:ext>
                  </a:extLst>
                </a:hlinkClick>
              </a:rPr>
              <a:t>Slidesgo</a:t>
            </a:r>
            <a:r>
              <a:rPr lang="en" sz="1200">
                <a:solidFill>
                  <a:schemeClr val="dk1"/>
                </a:solidFill>
                <a:latin typeface="Mulish"/>
                <a:ea typeface="Mulish"/>
                <a:cs typeface="Mulish"/>
                <a:sym typeface="Mulish"/>
              </a:rPr>
              <a:t>, and includes icons by </a:t>
            </a:r>
            <a:r>
              <a:rPr b="1" lang="en" sz="1200" u="sng">
                <a:solidFill>
                  <a:schemeClr val="dk1"/>
                </a:solidFill>
                <a:latin typeface="Mulish"/>
                <a:ea typeface="Mulish"/>
                <a:cs typeface="Mulish"/>
                <a:sym typeface="Mulish"/>
                <a:hlinkClick r:id="rId3">
                  <a:extLst>
                    <a:ext uri="{A12FA001-AC4F-418D-AE19-62706E023703}">
                      <ahyp:hlinkClr val="tx"/>
                    </a:ext>
                  </a:extLst>
                </a:hlinkClick>
              </a:rPr>
              <a:t>Flaticon</a:t>
            </a:r>
            <a:r>
              <a:rPr lang="en" sz="1200">
                <a:solidFill>
                  <a:schemeClr val="dk1"/>
                </a:solidFill>
                <a:latin typeface="Mulish"/>
                <a:ea typeface="Mulish"/>
                <a:cs typeface="Mulish"/>
                <a:sym typeface="Mulish"/>
              </a:rPr>
              <a:t>, and infographics &amp; images by </a:t>
            </a:r>
            <a:r>
              <a:rPr b="1" lang="en" sz="1200" u="sng">
                <a:solidFill>
                  <a:schemeClr val="dk1"/>
                </a:solidFill>
                <a:latin typeface="Mulish"/>
                <a:ea typeface="Mulish"/>
                <a:cs typeface="Mulish"/>
                <a:sym typeface="Mulish"/>
                <a:hlinkClick r:id="rId4">
                  <a:extLst>
                    <a:ext uri="{A12FA001-AC4F-418D-AE19-62706E023703}">
                      <ahyp:hlinkClr val="tx"/>
                    </a:ext>
                  </a:extLst>
                </a:hlinkClick>
              </a:rPr>
              <a:t>Freepik</a:t>
            </a:r>
            <a:r>
              <a:rPr lang="en" sz="1200" u="sng">
                <a:solidFill>
                  <a:schemeClr val="dk1"/>
                </a:solidFill>
                <a:latin typeface="Mulish"/>
                <a:ea typeface="Mulish"/>
                <a:cs typeface="Mulish"/>
                <a:sym typeface="Mulish"/>
              </a:rPr>
              <a:t> </a:t>
            </a:r>
            <a:endParaRPr b="1" sz="1200"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cap="flat" cmpd="sng" w="9525">
                <a:solidFill>
                  <a:schemeClr val="dk2"/>
                </a:solidFill>
                <a:prstDash val="solid"/>
                <a:round/>
                <a:headEnd len="med" w="med" type="none"/>
                <a:tailEnd len="med" w="med" type="none"/>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cap="flat" cmpd="sng" w="9525">
                <a:solidFill>
                  <a:schemeClr val="dk2"/>
                </a:solidFill>
                <a:prstDash val="solid"/>
                <a:round/>
                <a:headEnd len="med" w="med" type="none"/>
                <a:tailEnd len="med" w="med" type="none"/>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cap="flat" cmpd="sng" w="9525">
                <a:solidFill>
                  <a:schemeClr val="dk2"/>
                </a:solidFill>
                <a:prstDash val="solid"/>
                <a:round/>
                <a:headEnd len="med" w="med" type="none"/>
                <a:tailEnd len="med" w="med" type="none"/>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cap="flat" cmpd="sng" w="9525">
                <a:solidFill>
                  <a:schemeClr val="dk2"/>
                </a:solidFill>
                <a:prstDash val="solid"/>
                <a:round/>
                <a:headEnd len="med" w="med" type="none"/>
                <a:tailEnd len="med" w="med" type="none"/>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cap="flat" cmpd="sng" w="9525">
                <a:solidFill>
                  <a:schemeClr val="dk2"/>
                </a:solidFill>
                <a:prstDash val="solid"/>
                <a:round/>
                <a:headEnd len="med" w="med" type="none"/>
                <a:tailEnd len="med" w="med" type="none"/>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cap="flat" cmpd="sng" w="9525">
                <a:solidFill>
                  <a:schemeClr val="dk2"/>
                </a:solidFill>
                <a:prstDash val="solid"/>
                <a:round/>
                <a:headEnd len="med" w="med" type="none"/>
                <a:tailEnd len="med" w="med" type="none"/>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cap="flat" cmpd="sng" w="9525">
                <a:solidFill>
                  <a:schemeClr val="dk2"/>
                </a:solidFill>
                <a:prstDash val="solid"/>
                <a:round/>
                <a:headEnd len="med" w="med" type="none"/>
                <a:tailEnd len="med" w="med" type="none"/>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cap="flat" cmpd="sng" w="9525">
                <a:solidFill>
                  <a:schemeClr val="dk2"/>
                </a:solidFill>
                <a:prstDash val="solid"/>
                <a:round/>
                <a:headEnd len="med" w="med" type="none"/>
                <a:tailEnd len="med" w="med" type="none"/>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cap="flat" cmpd="sng" w="9525">
                <a:solidFill>
                  <a:schemeClr val="dk2"/>
                </a:solidFill>
                <a:prstDash val="solid"/>
                <a:round/>
                <a:headEnd len="med" w="med" type="none"/>
                <a:tailEnd len="med" w="med" type="none"/>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cap="flat" cmpd="sng" w="9525">
                <a:solidFill>
                  <a:schemeClr val="dk2"/>
                </a:solidFill>
                <a:prstDash val="solid"/>
                <a:round/>
                <a:headEnd len="med" w="med" type="none"/>
                <a:tailEnd len="med" w="med" type="none"/>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cap="flat" cmpd="sng" w="9525">
                <a:solidFill>
                  <a:schemeClr val="dk2"/>
                </a:solidFill>
                <a:prstDash val="solid"/>
                <a:round/>
                <a:headEnd len="med" w="med" type="none"/>
                <a:tailEnd len="med" w="med" type="none"/>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cap="flat" cmpd="sng" w="9525">
                <a:solidFill>
                  <a:schemeClr val="dk2"/>
                </a:solidFill>
                <a:prstDash val="solid"/>
                <a:round/>
                <a:headEnd len="med" w="med" type="none"/>
                <a:tailEnd len="med" w="med" type="none"/>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flipH="1" rot="10800000">
                <a:off x="6988759" y="4811408"/>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3" name="Google Shape;1263;p21"/>
              <p:cNvSpPr/>
              <p:nvPr/>
            </p:nvSpPr>
            <p:spPr>
              <a:xfrm flipH="1" rot="10800000">
                <a:off x="9708881" y="5924735"/>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4" name="Google Shape;1264;p21"/>
              <p:cNvSpPr/>
              <p:nvPr/>
            </p:nvSpPr>
            <p:spPr>
              <a:xfrm flipH="1" rot="10800000">
                <a:off x="9274463" y="3379603"/>
                <a:ext cx="401400" cy="40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5" name="Google Shape;1265;p21"/>
              <p:cNvSpPr/>
              <p:nvPr/>
            </p:nvSpPr>
            <p:spPr>
              <a:xfrm flipH="1" rot="10800000">
                <a:off x="8847429" y="5037312"/>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6" name="Google Shape;1266;p21"/>
              <p:cNvSpPr/>
              <p:nvPr/>
            </p:nvSpPr>
            <p:spPr>
              <a:xfrm flipH="1" rot="10800000">
                <a:off x="7696942" y="5973758"/>
                <a:ext cx="96300" cy="9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7" name="Google Shape;1267;p21"/>
              <p:cNvSpPr/>
              <p:nvPr/>
            </p:nvSpPr>
            <p:spPr>
              <a:xfrm flipH="1" rot="10800000">
                <a:off x="8847429" y="6195358"/>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8" name="Google Shape;1268;p21"/>
              <p:cNvSpPr/>
              <p:nvPr/>
            </p:nvSpPr>
            <p:spPr>
              <a:xfrm flipH="1" rot="10800000">
                <a:off x="7958998" y="409569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9" name="Google Shape;1269;p21"/>
              <p:cNvSpPr/>
              <p:nvPr/>
            </p:nvSpPr>
            <p:spPr>
              <a:xfrm flipH="1" rot="10800000">
                <a:off x="12588473" y="4375765"/>
                <a:ext cx="96300" cy="96300"/>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70" name="Google Shape;1270;p21"/>
              <p:cNvCxnSpPr>
                <a:stCxn id="1266" idx="5"/>
                <a:endCxn id="1265" idx="1"/>
              </p:cNvCxnSpPr>
              <p:nvPr/>
            </p:nvCxnSpPr>
            <p:spPr>
              <a:xfrm flipH="1" rot="10800000">
                <a:off x="7779139" y="5148761"/>
                <a:ext cx="1087500" cy="83910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21"/>
              <p:cNvCxnSpPr>
                <a:stCxn id="1267" idx="6"/>
                <a:endCxn id="1263" idx="2"/>
              </p:cNvCxnSpPr>
              <p:nvPr/>
            </p:nvCxnSpPr>
            <p:spPr>
              <a:xfrm flipH="1" rot="10800000">
                <a:off x="8977929" y="6021808"/>
                <a:ext cx="731100" cy="2388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21"/>
              <p:cNvCxnSpPr>
                <a:stCxn id="1262" idx="5"/>
                <a:endCxn id="1268" idx="1"/>
              </p:cNvCxnSpPr>
              <p:nvPr/>
            </p:nvCxnSpPr>
            <p:spPr>
              <a:xfrm flipH="1" rot="10800000">
                <a:off x="7154690" y="4207177"/>
                <a:ext cx="823500" cy="63270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21"/>
              <p:cNvCxnSpPr>
                <a:stCxn id="1268" idx="7"/>
                <a:endCxn id="1264" idx="1"/>
              </p:cNvCxnSpPr>
              <p:nvPr/>
            </p:nvCxnSpPr>
            <p:spPr>
              <a:xfrm flipH="1" rot="10800000">
                <a:off x="8070387" y="3722278"/>
                <a:ext cx="1263000" cy="48480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21"/>
              <p:cNvCxnSpPr>
                <a:stCxn id="1266" idx="6"/>
                <a:endCxn id="1269" idx="1"/>
              </p:cNvCxnSpPr>
              <p:nvPr/>
            </p:nvCxnSpPr>
            <p:spPr>
              <a:xfrm flipH="1" rot="10800000">
                <a:off x="7793242" y="4458008"/>
                <a:ext cx="4809300" cy="15639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cap="flat" cmpd="sng" w="9525">
                <a:solidFill>
                  <a:schemeClr val="dk2"/>
                </a:solidFill>
                <a:prstDash val="solid"/>
                <a:round/>
                <a:headEnd len="med" w="med" type="none"/>
                <a:tailEnd len="med" w="med" type="none"/>
              </a:ln>
            </p:spPr>
          </p:cxnSp>
          <p:sp>
            <p:nvSpPr>
              <p:cNvPr id="1284" name="Google Shape;1284;p21"/>
              <p:cNvSpPr/>
              <p:nvPr/>
            </p:nvSpPr>
            <p:spPr>
              <a:xfrm flipH="1" rot="10800000">
                <a:off x="11005448" y="376185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cap="flat" cmpd="sng" w="9525">
                <a:solidFill>
                  <a:schemeClr val="dk2"/>
                </a:solidFill>
                <a:prstDash val="solid"/>
                <a:round/>
                <a:headEnd len="med" w="med" type="none"/>
                <a:tailEnd len="med" w="med" type="none"/>
              </a:ln>
            </p:spPr>
          </p:cxnSp>
          <p:sp>
            <p:nvSpPr>
              <p:cNvPr id="1289" name="Google Shape;1289;p21"/>
              <p:cNvSpPr/>
              <p:nvPr/>
            </p:nvSpPr>
            <p:spPr>
              <a:xfrm flipH="1" rot="10800000">
                <a:off x="8260191" y="2787257"/>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cap="flat" cmpd="sng" w="9525">
                <a:solidFill>
                  <a:schemeClr val="dk2"/>
                </a:solidFill>
                <a:prstDash val="solid"/>
                <a:round/>
                <a:headEnd len="med" w="med" type="none"/>
                <a:tailEnd len="med" w="med" type="none"/>
              </a:ln>
            </p:spPr>
          </p:cxnSp>
          <p:sp>
            <p:nvSpPr>
              <p:cNvPr id="1292" name="Google Shape;1292;p21"/>
              <p:cNvSpPr/>
              <p:nvPr/>
            </p:nvSpPr>
            <p:spPr>
              <a:xfrm flipH="1" rot="10800000">
                <a:off x="7973826" y="4652423"/>
                <a:ext cx="249300" cy="249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93" name="Google Shape;1293;p21"/>
              <p:cNvCxnSpPr>
                <a:stCxn id="1262" idx="6"/>
                <a:endCxn id="1292" idx="2"/>
              </p:cNvCxnSpPr>
              <p:nvPr/>
            </p:nvCxnSpPr>
            <p:spPr>
              <a:xfrm flipH="1" rot="10800000">
                <a:off x="7183159" y="4777208"/>
                <a:ext cx="790800" cy="1314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21"/>
              <p:cNvCxnSpPr>
                <a:stCxn id="1268" idx="0"/>
                <a:endCxn id="1292" idx="4"/>
              </p:cNvCxnSpPr>
              <p:nvPr/>
            </p:nvCxnSpPr>
            <p:spPr>
              <a:xfrm>
                <a:off x="8024248" y="4226190"/>
                <a:ext cx="74100" cy="4263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cap="flat" cmpd="sng" w="9525">
                <a:solidFill>
                  <a:schemeClr val="dk2"/>
                </a:solidFill>
                <a:prstDash val="solid"/>
                <a:round/>
                <a:headEnd len="med" w="med" type="none"/>
                <a:tailEnd len="med" w="med" type="none"/>
              </a:ln>
            </p:spPr>
          </p:cxnSp>
          <p:sp>
            <p:nvSpPr>
              <p:cNvPr id="1296" name="Google Shape;1296;p21"/>
              <p:cNvSpPr/>
              <p:nvPr/>
            </p:nvSpPr>
            <p:spPr>
              <a:xfrm flipH="1" rot="10800000">
                <a:off x="8782441" y="2308882"/>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97" name="Google Shape;1297;p21"/>
              <p:cNvCxnSpPr>
                <a:stCxn id="1289" idx="5"/>
                <a:endCxn id="1296" idx="1"/>
              </p:cNvCxnSpPr>
              <p:nvPr/>
            </p:nvCxnSpPr>
            <p:spPr>
              <a:xfrm flipH="1" rot="10800000">
                <a:off x="8426122" y="2474926"/>
                <a:ext cx="384900" cy="34080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cap="flat" cmpd="sng" w="9525">
                <a:solidFill>
                  <a:schemeClr val="dk2"/>
                </a:solidFill>
                <a:prstDash val="solid"/>
                <a:round/>
                <a:headEnd len="med" w="med" type="none"/>
                <a:tailEnd len="med" w="med" type="none"/>
              </a:ln>
            </p:spPr>
          </p:cxnSp>
          <p:sp>
            <p:nvSpPr>
              <p:cNvPr id="1299" name="Google Shape;1299;p21"/>
              <p:cNvSpPr/>
              <p:nvPr/>
            </p:nvSpPr>
            <p:spPr>
              <a:xfrm flipH="1" rot="10800000">
                <a:off x="8521366" y="3414207"/>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21"/>
              <p:cNvCxnSpPr>
                <a:stCxn id="1299" idx="6"/>
                <a:endCxn id="1264" idx="2"/>
              </p:cNvCxnSpPr>
              <p:nvPr/>
            </p:nvCxnSpPr>
            <p:spPr>
              <a:xfrm>
                <a:off x="8715766" y="3511407"/>
                <a:ext cx="558600" cy="69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03"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flipH="1" rot="10800000">
                <a:off x="332904" y="155655"/>
                <a:ext cx="893400" cy="226800"/>
              </a:xfrm>
              <a:prstGeom prst="straightConnector1">
                <a:avLst/>
              </a:prstGeom>
              <a:noFill/>
              <a:ln cap="flat" cmpd="sng" w="9525">
                <a:solidFill>
                  <a:schemeClr val="dk2"/>
                </a:solidFill>
                <a:prstDash val="solid"/>
                <a:round/>
                <a:headEnd len="med" w="med" type="none"/>
                <a:tailEnd len="med" w="med" type="none"/>
              </a:ln>
            </p:spPr>
          </p:cxnSp>
          <p:sp>
            <p:nvSpPr>
              <p:cNvPr id="1318" name="Google Shape;1318;p22"/>
              <p:cNvSpPr/>
              <p:nvPr/>
            </p:nvSpPr>
            <p:spPr>
              <a:xfrm>
                <a:off x="1226350" y="767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22"/>
              <p:cNvCxnSpPr>
                <a:stCxn id="1322" idx="4"/>
                <a:endCxn id="1320" idx="0"/>
              </p:cNvCxnSpPr>
              <p:nvPr/>
            </p:nvCxnSpPr>
            <p:spPr>
              <a:xfrm>
                <a:off x="92976" y="973437"/>
                <a:ext cx="163500" cy="13185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22"/>
              <p:cNvCxnSpPr>
                <a:stCxn id="1322" idx="5"/>
                <a:endCxn id="1323" idx="1"/>
              </p:cNvCxnSpPr>
              <p:nvPr/>
            </p:nvCxnSpPr>
            <p:spPr>
              <a:xfrm>
                <a:off x="123629" y="960741"/>
                <a:ext cx="190200" cy="11910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22"/>
              <p:cNvCxnSpPr>
                <a:stCxn id="1322" idx="7"/>
                <a:endCxn id="1317" idx="3"/>
              </p:cNvCxnSpPr>
              <p:nvPr/>
            </p:nvCxnSpPr>
            <p:spPr>
              <a:xfrm flipH="1" rot="10800000">
                <a:off x="1236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22"/>
              <p:cNvCxnSpPr>
                <a:stCxn id="1319" idx="5"/>
                <a:endCxn id="1317" idx="1"/>
              </p:cNvCxnSpPr>
              <p:nvPr/>
            </p:nvCxnSpPr>
            <p:spPr>
              <a:xfrm>
                <a:off x="-140654" y="-106767"/>
                <a:ext cx="412200" cy="4893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22"/>
              <p:cNvCxnSpPr>
                <a:stCxn id="1319" idx="6"/>
                <a:endCxn id="1318" idx="2"/>
              </p:cNvCxnSpPr>
              <p:nvPr/>
            </p:nvCxnSpPr>
            <p:spPr>
              <a:xfrm>
                <a:off x="-126024" y="-142087"/>
                <a:ext cx="1352400" cy="2976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cap="flat" cmpd="sng" w="9525">
                <a:solidFill>
                  <a:schemeClr val="dk2"/>
                </a:solidFill>
                <a:prstDash val="solid"/>
                <a:round/>
                <a:headEnd len="med" w="med" type="none"/>
                <a:tailEnd len="med" w="med" type="none"/>
              </a:ln>
            </p:spPr>
          </p:cxnSp>
          <p:cxnSp>
            <p:nvCxnSpPr>
              <p:cNvPr id="1333" name="Google Shape;1333;p22"/>
              <p:cNvCxnSpPr>
                <a:stCxn id="1323" idx="0"/>
                <a:endCxn id="1321" idx="3"/>
              </p:cNvCxnSpPr>
              <p:nvPr/>
            </p:nvCxnSpPr>
            <p:spPr>
              <a:xfrm flipH="1" rot="10800000">
                <a:off x="366025" y="296069"/>
                <a:ext cx="381000" cy="762000"/>
              </a:xfrm>
              <a:prstGeom prst="straightConnector1">
                <a:avLst/>
              </a:prstGeom>
              <a:noFill/>
              <a:ln cap="flat" cmpd="sng" w="9525">
                <a:solidFill>
                  <a:schemeClr val="dk2"/>
                </a:solidFill>
                <a:prstDash val="solid"/>
                <a:round/>
                <a:headEnd len="med" w="med" type="none"/>
                <a:tailEnd len="med" w="med" type="none"/>
              </a:ln>
            </p:spPr>
          </p:cxnSp>
          <p:sp>
            <p:nvSpPr>
              <p:cNvPr id="1317" name="Google Shape;1317;p22"/>
              <p:cNvSpPr/>
              <p:nvPr/>
            </p:nvSpPr>
            <p:spPr>
              <a:xfrm>
                <a:off x="258901" y="369758"/>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22"/>
              <p:cNvCxnSpPr>
                <a:stCxn id="1340" idx="4"/>
                <a:endCxn id="1338" idx="0"/>
              </p:cNvCxnSpPr>
              <p:nvPr/>
            </p:nvCxnSpPr>
            <p:spPr>
              <a:xfrm flipH="1" rot="8769075">
                <a:off x="1988166" y="2768320"/>
                <a:ext cx="691020" cy="1030498"/>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22"/>
              <p:cNvCxnSpPr>
                <a:stCxn id="1335" idx="0"/>
                <a:endCxn id="1339" idx="3"/>
              </p:cNvCxnSpPr>
              <p:nvPr/>
            </p:nvCxnSpPr>
            <p:spPr>
              <a:xfrm flipH="1" rot="-2030280">
                <a:off x="3554311" y="2896576"/>
                <a:ext cx="870078" cy="562385"/>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22"/>
              <p:cNvCxnSpPr>
                <a:stCxn id="1338" idx="7"/>
                <a:endCxn id="1336" idx="3"/>
              </p:cNvCxnSpPr>
              <p:nvPr/>
            </p:nvCxnSpPr>
            <p:spPr>
              <a:xfrm flipH="1" rot="-2030278">
                <a:off x="1147266" y="2984238"/>
                <a:ext cx="1321550" cy="283231"/>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cap="flat" cmpd="sng" w="9525">
                <a:solidFill>
                  <a:schemeClr val="dk2"/>
                </a:solidFill>
                <a:prstDash val="solid"/>
                <a:round/>
                <a:headEnd len="med" w="med" type="none"/>
                <a:tailEnd len="med" w="med" type="none"/>
              </a:ln>
            </p:spPr>
          </p:cxnSp>
          <p:cxnSp>
            <p:nvCxnSpPr>
              <p:cNvPr id="1351" name="Google Shape;1351;p22"/>
              <p:cNvCxnSpPr>
                <a:stCxn id="1341" idx="7"/>
                <a:endCxn id="1338" idx="3"/>
              </p:cNvCxnSpPr>
              <p:nvPr/>
            </p:nvCxnSpPr>
            <p:spPr>
              <a:xfrm flipH="1" rot="-2030495">
                <a:off x="2186803" y="1863549"/>
                <a:ext cx="1164126" cy="372760"/>
              </a:xfrm>
              <a:prstGeom prst="straightConnector1">
                <a:avLst/>
              </a:prstGeom>
              <a:noFill/>
              <a:ln cap="flat" cmpd="sng" w="9525">
                <a:solidFill>
                  <a:schemeClr val="dk2"/>
                </a:solidFill>
                <a:prstDash val="solid"/>
                <a:round/>
                <a:headEnd len="med" w="med" type="none"/>
                <a:tailEnd len="med" w="med" type="none"/>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cap="flat" cmpd="sng" w="9525">
                <a:solidFill>
                  <a:schemeClr val="dk2"/>
                </a:solidFill>
                <a:prstDash val="solid"/>
                <a:round/>
                <a:headEnd len="med" w="med" type="none"/>
                <a:tailEnd len="med" w="med" type="none"/>
              </a:ln>
            </p:spPr>
          </p:cxnSp>
          <p:cxnSp>
            <p:nvCxnSpPr>
              <p:cNvPr id="1353" name="Google Shape;1353;p22"/>
              <p:cNvCxnSpPr>
                <a:stCxn id="1337" idx="0"/>
                <a:endCxn id="1338" idx="5"/>
              </p:cNvCxnSpPr>
              <p:nvPr/>
            </p:nvCxnSpPr>
            <p:spPr>
              <a:xfrm flipH="1" rot="-2029195">
                <a:off x="1960847" y="1486358"/>
                <a:ext cx="330408" cy="1038486"/>
              </a:xfrm>
              <a:prstGeom prst="straightConnector1">
                <a:avLst/>
              </a:prstGeom>
              <a:noFill/>
              <a:ln cap="flat" cmpd="sng" w="9525">
                <a:solidFill>
                  <a:schemeClr val="dk2"/>
                </a:solidFill>
                <a:prstDash val="solid"/>
                <a:round/>
                <a:headEnd len="med" w="med" type="none"/>
                <a:tailEnd len="med" w="med" type="none"/>
              </a:ln>
            </p:spPr>
          </p:cxnSp>
          <p:cxnSp>
            <p:nvCxnSpPr>
              <p:cNvPr id="1354" name="Google Shape;1354;p22"/>
              <p:cNvCxnSpPr>
                <a:stCxn id="1337" idx="7"/>
                <a:endCxn id="1342" idx="3"/>
              </p:cNvCxnSpPr>
              <p:nvPr/>
            </p:nvCxnSpPr>
            <p:spPr>
              <a:xfrm flipH="1" rot="-2030477">
                <a:off x="386634" y="1842270"/>
                <a:ext cx="1576242" cy="95353"/>
              </a:xfrm>
              <a:prstGeom prst="straightConnector1">
                <a:avLst/>
              </a:prstGeom>
              <a:noFill/>
              <a:ln cap="flat" cmpd="sng" w="9525">
                <a:solidFill>
                  <a:schemeClr val="dk2"/>
                </a:solidFill>
                <a:prstDash val="solid"/>
                <a:round/>
                <a:headEnd len="med" w="med" type="none"/>
                <a:tailEnd len="med" w="med" type="none"/>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22"/>
              <p:cNvCxnSpPr>
                <a:stCxn id="1342" idx="0"/>
                <a:endCxn id="1336" idx="5"/>
              </p:cNvCxnSpPr>
              <p:nvPr/>
            </p:nvCxnSpPr>
            <p:spPr>
              <a:xfrm flipH="1" rot="-2024821">
                <a:off x="797015" y="2378694"/>
                <a:ext cx="83704" cy="132155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cap="flat" cmpd="sng" w="9525">
                <a:solidFill>
                  <a:schemeClr val="dk2"/>
                </a:solidFill>
                <a:prstDash val="solid"/>
                <a:round/>
                <a:headEnd len="med" w="med" type="none"/>
                <a:tailEnd len="med" w="med" type="none"/>
              </a:ln>
            </p:spPr>
          </p:cxnSp>
          <p:cxnSp>
            <p:nvCxnSpPr>
              <p:cNvPr id="1358" name="Google Shape;1358;p22"/>
              <p:cNvCxnSpPr>
                <a:stCxn id="1336" idx="4"/>
                <a:endCxn id="1337" idx="7"/>
              </p:cNvCxnSpPr>
              <p:nvPr/>
            </p:nvCxnSpPr>
            <p:spPr>
              <a:xfrm flipH="1" rot="8769813">
                <a:off x="698488" y="1747510"/>
                <a:ext cx="1661027" cy="1493868"/>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cap="flat" cmpd="sng" w="9525">
                <a:solidFill>
                  <a:schemeClr val="dk2"/>
                </a:solidFill>
                <a:prstDash val="solid"/>
                <a:round/>
                <a:headEnd len="med" w="med" type="none"/>
                <a:tailEnd len="med" w="med" type="none"/>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61" name="Google Shape;1361;p22"/>
              <p:cNvCxnSpPr>
                <a:stCxn id="1342" idx="4"/>
                <a:endCxn id="1360" idx="7"/>
              </p:cNvCxnSpPr>
              <p:nvPr/>
            </p:nvCxnSpPr>
            <p:spPr>
              <a:xfrm flipH="1" rot="8769580">
                <a:off x="114237" y="1064376"/>
                <a:ext cx="1173861" cy="1048886"/>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cap="flat" cmpd="sng" w="9525">
                <a:solidFill>
                  <a:schemeClr val="dk2"/>
                </a:solidFill>
                <a:prstDash val="solid"/>
                <a:round/>
                <a:headEnd len="med" w="med" type="none"/>
                <a:tailEnd len="med" w="med" type="none"/>
              </a:ln>
            </p:spPr>
          </p:cxnSp>
          <p:cxnSp>
            <p:nvCxnSpPr>
              <p:cNvPr id="1363" name="Google Shape;1363;p22"/>
              <p:cNvCxnSpPr>
                <a:stCxn id="1360" idx="0"/>
                <a:endCxn id="1336" idx="4"/>
              </p:cNvCxnSpPr>
              <p:nvPr/>
            </p:nvCxnSpPr>
            <p:spPr>
              <a:xfrm flipH="1" rot="-2030204">
                <a:off x="469943" y="996108"/>
                <a:ext cx="1267716" cy="2434421"/>
              </a:xfrm>
              <a:prstGeom prst="straightConnector1">
                <a:avLst/>
              </a:prstGeom>
              <a:noFill/>
              <a:ln cap="flat" cmpd="sng" w="9525">
                <a:solidFill>
                  <a:schemeClr val="dk2"/>
                </a:solidFill>
                <a:prstDash val="solid"/>
                <a:round/>
                <a:headEnd len="med" w="med" type="none"/>
                <a:tailEnd len="med" w="med" type="none"/>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cap="flat" cmpd="sng" w="9525">
                <a:solidFill>
                  <a:schemeClr val="dk2"/>
                </a:solidFill>
                <a:prstDash val="solid"/>
                <a:round/>
                <a:headEnd len="med" w="med" type="none"/>
                <a:tailEnd len="med" w="med" type="none"/>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cap="flat" cmpd="sng" w="9525">
                <a:solidFill>
                  <a:schemeClr val="dk2"/>
                </a:solidFill>
                <a:prstDash val="solid"/>
                <a:round/>
                <a:headEnd len="med" w="med" type="none"/>
                <a:tailEnd len="med" w="med" type="none"/>
              </a:ln>
            </p:spPr>
          </p:cxnSp>
          <p:cxnSp>
            <p:nvCxnSpPr>
              <p:cNvPr id="1367" name="Google Shape;1367;p22"/>
              <p:cNvCxnSpPr>
                <a:stCxn id="1365" idx="1"/>
                <a:endCxn id="1341" idx="5"/>
              </p:cNvCxnSpPr>
              <p:nvPr/>
            </p:nvCxnSpPr>
            <p:spPr>
              <a:xfrm flipH="1" rot="-2034703">
                <a:off x="2826258" y="400719"/>
                <a:ext cx="43017" cy="1143823"/>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68"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cap="flat" cmpd="sng" w="9525">
                <a:solidFill>
                  <a:schemeClr val="dk2"/>
                </a:solidFill>
                <a:prstDash val="solid"/>
                <a:round/>
                <a:headEnd len="med" w="med" type="none"/>
                <a:tailEnd len="med" w="med" type="none"/>
              </a:ln>
            </p:spPr>
          </p:cxnSp>
          <p:cxnSp>
            <p:nvCxnSpPr>
              <p:cNvPr id="1390" name="Google Shape;1390;p23"/>
              <p:cNvCxnSpPr>
                <a:stCxn id="1386" idx="4"/>
                <a:endCxn id="1384" idx="6"/>
              </p:cNvCxnSpPr>
              <p:nvPr/>
            </p:nvCxnSpPr>
            <p:spPr>
              <a:xfrm flipH="1" rot="10800000">
                <a:off x="7230777" y="-94742"/>
                <a:ext cx="785100" cy="290400"/>
              </a:xfrm>
              <a:prstGeom prst="straightConnector1">
                <a:avLst/>
              </a:prstGeom>
              <a:noFill/>
              <a:ln cap="flat" cmpd="sng" w="9525">
                <a:solidFill>
                  <a:schemeClr val="dk2"/>
                </a:solidFill>
                <a:prstDash val="solid"/>
                <a:round/>
                <a:headEnd len="med" w="med" type="none"/>
                <a:tailEnd len="med" w="med" type="none"/>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cap="flat" cmpd="sng" w="9525">
                <a:solidFill>
                  <a:schemeClr val="dk2"/>
                </a:solidFill>
                <a:prstDash val="solid"/>
                <a:round/>
                <a:headEnd len="med" w="med" type="none"/>
                <a:tailEnd len="med" w="med" type="none"/>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cap="flat" cmpd="sng" w="9525">
                <a:solidFill>
                  <a:schemeClr val="dk2"/>
                </a:solidFill>
                <a:prstDash val="solid"/>
                <a:round/>
                <a:headEnd len="med" w="med" type="none"/>
                <a:tailEnd len="med" w="med" type="none"/>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cap="flat" cmpd="sng" w="9525">
                <a:solidFill>
                  <a:schemeClr val="dk2"/>
                </a:solidFill>
                <a:prstDash val="solid"/>
                <a:round/>
                <a:headEnd len="med" w="med" type="none"/>
                <a:tailEnd len="med" w="med" type="none"/>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23"/>
              <p:cNvCxnSpPr>
                <a:stCxn id="1388" idx="2"/>
                <a:endCxn id="1382" idx="6"/>
              </p:cNvCxnSpPr>
              <p:nvPr/>
            </p:nvCxnSpPr>
            <p:spPr>
              <a:xfrm flipH="1" rot="10800000">
                <a:off x="5481836" y="13694"/>
                <a:ext cx="847800" cy="3090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cap="flat" cmpd="sng" w="9525">
                <a:solidFill>
                  <a:schemeClr val="dk2"/>
                </a:solidFill>
                <a:prstDash val="solid"/>
                <a:round/>
                <a:headEnd len="med" w="med" type="none"/>
                <a:tailEnd len="med" w="med" type="none"/>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02" name="Google Shape;1402;p23"/>
              <p:cNvCxnSpPr>
                <a:stCxn id="1388" idx="3"/>
                <a:endCxn id="1401" idx="6"/>
              </p:cNvCxnSpPr>
              <p:nvPr/>
            </p:nvCxnSpPr>
            <p:spPr>
              <a:xfrm flipH="1" rot="10800000">
                <a:off x="5449161" y="-598892"/>
                <a:ext cx="833100" cy="883800"/>
              </a:xfrm>
              <a:prstGeom prst="straightConnector1">
                <a:avLst/>
              </a:prstGeom>
              <a:noFill/>
              <a:ln cap="flat" cmpd="sng" w="9525">
                <a:solidFill>
                  <a:schemeClr val="dk2"/>
                </a:solidFill>
                <a:prstDash val="solid"/>
                <a:round/>
                <a:headEnd len="med" w="med" type="none"/>
                <a:tailEnd len="med" w="med" type="none"/>
              </a:ln>
            </p:spPr>
          </p:cxnSp>
          <p:cxnSp>
            <p:nvCxnSpPr>
              <p:cNvPr id="1403" name="Google Shape;1403;p23"/>
              <p:cNvCxnSpPr>
                <a:stCxn id="1401" idx="2"/>
                <a:endCxn id="1383" idx="6"/>
              </p:cNvCxnSpPr>
              <p:nvPr/>
            </p:nvCxnSpPr>
            <p:spPr>
              <a:xfrm flipH="1" rot="10800000">
                <a:off x="6364402" y="-1116735"/>
                <a:ext cx="873000" cy="490800"/>
              </a:xfrm>
              <a:prstGeom prst="straightConnector1">
                <a:avLst/>
              </a:prstGeom>
              <a:noFill/>
              <a:ln cap="flat" cmpd="sng" w="9525">
                <a:solidFill>
                  <a:schemeClr val="dk2"/>
                </a:solidFill>
                <a:prstDash val="solid"/>
                <a:round/>
                <a:headEnd len="med" w="med" type="none"/>
                <a:tailEnd len="med" w="med" type="none"/>
              </a:ln>
            </p:spPr>
          </p:cxnSp>
          <p:cxnSp>
            <p:nvCxnSpPr>
              <p:cNvPr id="1404" name="Google Shape;1404;p23"/>
              <p:cNvCxnSpPr>
                <a:stCxn id="1401" idx="0"/>
                <a:endCxn id="1382" idx="4"/>
              </p:cNvCxnSpPr>
              <p:nvPr/>
            </p:nvCxnSpPr>
            <p:spPr>
              <a:xfrm>
                <a:off x="6336802" y="-571335"/>
                <a:ext cx="45000" cy="481500"/>
              </a:xfrm>
              <a:prstGeom prst="straightConnector1">
                <a:avLst/>
              </a:prstGeom>
              <a:noFill/>
              <a:ln cap="flat" cmpd="sng" w="9525">
                <a:solidFill>
                  <a:schemeClr val="dk2"/>
                </a:solidFill>
                <a:prstDash val="solid"/>
                <a:round/>
                <a:headEnd len="med" w="med" type="none"/>
                <a:tailEnd len="med" w="med" type="none"/>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cap="flat" cmpd="sng" w="9525">
                <a:solidFill>
                  <a:schemeClr val="dk2"/>
                </a:solidFill>
                <a:prstDash val="solid"/>
                <a:round/>
                <a:headEnd len="med" w="med" type="none"/>
                <a:tailEnd len="med" w="med" type="none"/>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07" name="Google Shape;1407;p23"/>
              <p:cNvCxnSpPr>
                <a:stCxn id="1383" idx="2"/>
                <a:endCxn id="1406" idx="7"/>
              </p:cNvCxnSpPr>
              <p:nvPr/>
            </p:nvCxnSpPr>
            <p:spPr>
              <a:xfrm flipH="1" rot="10800000">
                <a:off x="7489640" y="-1694927"/>
                <a:ext cx="458400" cy="494100"/>
              </a:xfrm>
              <a:prstGeom prst="straightConnector1">
                <a:avLst/>
              </a:prstGeom>
              <a:noFill/>
              <a:ln cap="flat" cmpd="sng" w="9525">
                <a:solidFill>
                  <a:schemeClr val="dk2"/>
                </a:solidFill>
                <a:prstDash val="solid"/>
                <a:round/>
                <a:headEnd len="med" w="med" type="none"/>
                <a:tailEnd len="med" w="med" type="none"/>
              </a:ln>
            </p:spPr>
          </p:cxnSp>
          <p:cxnSp>
            <p:nvCxnSpPr>
              <p:cNvPr id="1408" name="Google Shape;1408;p23"/>
              <p:cNvCxnSpPr>
                <a:stCxn id="1406" idx="3"/>
                <a:endCxn id="1381" idx="7"/>
              </p:cNvCxnSpPr>
              <p:nvPr/>
            </p:nvCxnSpPr>
            <p:spPr>
              <a:xfrm flipH="1" rot="10800000">
                <a:off x="8005753" y="-2236000"/>
                <a:ext cx="286200" cy="426000"/>
              </a:xfrm>
              <a:prstGeom prst="straightConnector1">
                <a:avLst/>
              </a:prstGeom>
              <a:noFill/>
              <a:ln cap="flat" cmpd="sng" w="9525">
                <a:solidFill>
                  <a:schemeClr val="dk2"/>
                </a:solidFill>
                <a:prstDash val="solid"/>
                <a:round/>
                <a:headEnd len="med" w="med" type="none"/>
                <a:tailEnd len="med" w="med" type="none"/>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cap="flat" cmpd="sng" w="9525">
                <a:solidFill>
                  <a:schemeClr val="dk2"/>
                </a:solidFill>
                <a:prstDash val="solid"/>
                <a:round/>
                <a:headEnd len="med" w="med" type="none"/>
                <a:tailEnd len="med" w="med" type="none"/>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cap="flat" cmpd="sng" w="9525">
                <a:solidFill>
                  <a:schemeClr val="dk2"/>
                </a:solidFill>
                <a:prstDash val="solid"/>
                <a:round/>
                <a:headEnd len="med" w="med" type="none"/>
                <a:tailEnd len="med" w="med" type="none"/>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cap="flat" cmpd="sng" w="9525">
                <a:solidFill>
                  <a:schemeClr val="dk2"/>
                </a:solidFill>
                <a:prstDash val="solid"/>
                <a:round/>
                <a:headEnd len="med" w="med" type="none"/>
                <a:tailEnd len="med" w="med" type="none"/>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22" name="Google Shape;1422;p23"/>
              <p:cNvCxnSpPr>
                <a:stCxn id="1419" idx="4"/>
                <a:endCxn id="1417" idx="0"/>
              </p:cNvCxnSpPr>
              <p:nvPr/>
            </p:nvCxnSpPr>
            <p:spPr>
              <a:xfrm flipH="1" rot="10800000">
                <a:off x="3523426" y="6210771"/>
                <a:ext cx="179400" cy="10113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cap="flat" cmpd="sng" w="9525">
                <a:solidFill>
                  <a:schemeClr val="dk2"/>
                </a:solidFill>
                <a:prstDash val="solid"/>
                <a:round/>
                <a:headEnd len="med" w="med" type="none"/>
                <a:tailEnd len="med" w="med" type="none"/>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cap="flat" cmpd="sng" w="9525">
                <a:solidFill>
                  <a:schemeClr val="dk2"/>
                </a:solidFill>
                <a:prstDash val="solid"/>
                <a:round/>
                <a:headEnd len="med" w="med" type="none"/>
                <a:tailEnd len="med" w="med" type="none"/>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cap="flat" cmpd="sng" w="9525">
                <a:solidFill>
                  <a:schemeClr val="dk2"/>
                </a:solidFill>
                <a:prstDash val="solid"/>
                <a:round/>
                <a:headEnd len="med" w="med" type="none"/>
                <a:tailEnd len="med" w="med" type="none"/>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cap="flat" cmpd="sng" w="9525">
                <a:solidFill>
                  <a:schemeClr val="dk2"/>
                </a:solidFill>
                <a:prstDash val="solid"/>
                <a:round/>
                <a:headEnd len="med" w="med" type="none"/>
                <a:tailEnd len="med" w="med" type="none"/>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cap="flat" cmpd="sng" w="9525">
                <a:solidFill>
                  <a:schemeClr val="dk2"/>
                </a:solidFill>
                <a:prstDash val="solid"/>
                <a:round/>
                <a:headEnd len="med" w="med" type="none"/>
                <a:tailEnd len="med" w="med" type="none"/>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cap="flat" cmpd="sng" w="9525">
                <a:solidFill>
                  <a:schemeClr val="dk2"/>
                </a:solidFill>
                <a:prstDash val="solid"/>
                <a:round/>
                <a:headEnd len="med" w="med" type="none"/>
                <a:tailEnd len="med" w="med" type="none"/>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cap="flat" cmpd="sng" w="9525">
                <a:solidFill>
                  <a:schemeClr val="dk2"/>
                </a:solidFill>
                <a:prstDash val="solid"/>
                <a:round/>
                <a:headEnd len="med" w="med" type="none"/>
                <a:tailEnd len="med" w="med" type="none"/>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1440" name="Google Shape;1440;p23"/>
              <p:cNvCxnSpPr>
                <a:stCxn id="1438" idx="1"/>
                <a:endCxn id="1416" idx="5"/>
              </p:cNvCxnSpPr>
              <p:nvPr/>
            </p:nvCxnSpPr>
            <p:spPr>
              <a:xfrm>
                <a:off x="874673" y="4954270"/>
                <a:ext cx="734100" cy="102900"/>
              </a:xfrm>
              <a:prstGeom prst="straightConnector1">
                <a:avLst/>
              </a:prstGeom>
              <a:noFill/>
              <a:ln cap="flat" cmpd="sng" w="9525">
                <a:solidFill>
                  <a:schemeClr val="dk2"/>
                </a:solidFill>
                <a:prstDash val="solid"/>
                <a:round/>
                <a:headEnd len="med" w="med" type="none"/>
                <a:tailEnd len="med" w="med" type="none"/>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442" name="Google Shape;1442;p23"/>
              <p:cNvCxnSpPr>
                <a:stCxn id="1438" idx="2"/>
                <a:endCxn id="1441" idx="5"/>
              </p:cNvCxnSpPr>
              <p:nvPr/>
            </p:nvCxnSpPr>
            <p:spPr>
              <a:xfrm flipH="1" rot="10800000">
                <a:off x="864609" y="4593367"/>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48"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449" name="Shape 1449"/>
        <p:cNvGrpSpPr/>
        <p:nvPr/>
      </p:nvGrpSpPr>
      <p:grpSpPr>
        <a:xfrm>
          <a:off x="0" y="0"/>
          <a:ext cx="0" cy="0"/>
          <a:chOff x="0" y="0"/>
          <a:chExt cx="0" cy="0"/>
        </a:xfrm>
      </p:grpSpPr>
      <p:sp>
        <p:nvSpPr>
          <p:cNvPr id="1450" name="Google Shape;1450;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8" name="Shape 158"/>
        <p:cNvGrpSpPr/>
        <p:nvPr/>
      </p:nvGrpSpPr>
      <p:grpSpPr>
        <a:xfrm>
          <a:off x="0" y="0"/>
          <a:ext cx="0" cy="0"/>
          <a:chOff x="0" y="0"/>
          <a:chExt cx="0" cy="0"/>
        </a:xfrm>
      </p:grpSpPr>
      <p:sp>
        <p:nvSpPr>
          <p:cNvPr id="159" name="Google Shape;15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4"/>
          <p:cNvSpPr txBox="1"/>
          <p:nvPr>
            <p:ph idx="1" type="body"/>
          </p:nvPr>
        </p:nvSpPr>
        <p:spPr>
          <a:xfrm>
            <a:off x="720000" y="1215751"/>
            <a:ext cx="7704000" cy="1709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4"/>
              <p:cNvCxnSpPr>
                <a:stCxn id="168" idx="4"/>
                <a:endCxn id="166" idx="0"/>
              </p:cNvCxnSpPr>
              <p:nvPr/>
            </p:nvCxnSpPr>
            <p:spPr>
              <a:xfrm>
                <a:off x="6141046" y="-2257932"/>
                <a:ext cx="887400" cy="14685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4"/>
              <p:cNvCxnSpPr>
                <a:stCxn id="163" idx="6"/>
                <a:endCxn id="167" idx="3"/>
              </p:cNvCxnSpPr>
              <p:nvPr/>
            </p:nvCxnSpPr>
            <p:spPr>
              <a:xfrm flipH="1" rot="10800000">
                <a:off x="4805134" y="-736769"/>
                <a:ext cx="1360800" cy="9726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4"/>
              <p:cNvCxnSpPr>
                <a:stCxn id="168" idx="6"/>
                <a:endCxn id="164" idx="1"/>
              </p:cNvCxnSpPr>
              <p:nvPr/>
            </p:nvCxnSpPr>
            <p:spPr>
              <a:xfrm>
                <a:off x="6158446" y="-2348532"/>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a:stCxn id="166" idx="7"/>
                <a:endCxn id="164" idx="3"/>
              </p:cNvCxnSpPr>
              <p:nvPr/>
            </p:nvCxnSpPr>
            <p:spPr>
              <a:xfrm flipH="1" rot="10800000">
                <a:off x="7077233" y="-1901356"/>
                <a:ext cx="195300" cy="11019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4"/>
              <p:cNvCxnSpPr>
                <a:stCxn id="163" idx="6"/>
                <a:endCxn id="169" idx="1"/>
              </p:cNvCxnSpPr>
              <p:nvPr/>
            </p:nvCxnSpPr>
            <p:spPr>
              <a:xfrm flipH="1" rot="10800000">
                <a:off x="4805134" y="-52469"/>
                <a:ext cx="1464300" cy="2883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4"/>
              <p:cNvCxnSpPr>
                <a:stCxn id="169" idx="6"/>
                <a:endCxn id="166" idx="2"/>
              </p:cNvCxnSpPr>
              <p:nvPr/>
            </p:nvCxnSpPr>
            <p:spPr>
              <a:xfrm flipH="1" rot="10800000">
                <a:off x="6387451" y="-698855"/>
                <a:ext cx="623400" cy="6222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4"/>
              <p:cNvCxnSpPr>
                <a:stCxn id="169" idx="5"/>
                <a:endCxn id="165" idx="1"/>
              </p:cNvCxnSpPr>
              <p:nvPr/>
            </p:nvCxnSpPr>
            <p:spPr>
              <a:xfrm flipH="1" rot="10800000">
                <a:off x="6397515" y="-169351"/>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4"/>
              <p:cNvCxnSpPr>
                <a:stCxn id="165" idx="7"/>
                <a:endCxn id="170" idx="3"/>
              </p:cNvCxnSpPr>
              <p:nvPr/>
            </p:nvCxnSpPr>
            <p:spPr>
              <a:xfrm flipH="1" rot="10800000">
                <a:off x="7896910" y="-1244345"/>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4"/>
              <p:cNvCxnSpPr>
                <a:stCxn id="166" idx="6"/>
                <a:endCxn id="170" idx="2"/>
              </p:cNvCxnSpPr>
              <p:nvPr/>
            </p:nvCxnSpPr>
            <p:spPr>
              <a:xfrm flipH="1" rot="10800000">
                <a:off x="7118930" y="-1264592"/>
                <a:ext cx="989700" cy="4926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4"/>
              <p:cNvCxnSpPr>
                <a:stCxn id="168" idx="5"/>
                <a:endCxn id="170" idx="1"/>
              </p:cNvCxnSpPr>
              <p:nvPr/>
            </p:nvCxnSpPr>
            <p:spPr>
              <a:xfrm>
                <a:off x="6168510" y="-2299629"/>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4"/>
              <p:cNvCxnSpPr>
                <a:stCxn id="167" idx="6"/>
                <a:endCxn id="170" idx="1"/>
              </p:cNvCxnSpPr>
              <p:nvPr/>
            </p:nvCxnSpPr>
            <p:spPr>
              <a:xfrm flipH="1" rot="10800000">
                <a:off x="6214873" y="-1300586"/>
                <a:ext cx="1886400" cy="4896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4"/>
              <p:cNvCxnSpPr>
                <a:stCxn id="167" idx="4"/>
                <a:endCxn id="165" idx="1"/>
              </p:cNvCxnSpPr>
              <p:nvPr/>
            </p:nvCxnSpPr>
            <p:spPr>
              <a:xfrm>
                <a:off x="6201973" y="-744086"/>
                <a:ext cx="1459800" cy="5745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4"/>
              <p:cNvCxnSpPr>
                <a:stCxn id="164" idx="4"/>
                <a:endCxn id="165" idx="7"/>
              </p:cNvCxnSpPr>
              <p:nvPr/>
            </p:nvCxnSpPr>
            <p:spPr>
              <a:xfrm>
                <a:off x="7345607" y="-1916318"/>
                <a:ext cx="551400" cy="1588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4"/>
              <p:cNvCxnSpPr>
                <a:stCxn id="193" idx="7"/>
                <a:endCxn id="165" idx="3"/>
              </p:cNvCxnSpPr>
              <p:nvPr/>
            </p:nvCxnSpPr>
            <p:spPr>
              <a:xfrm flipH="1" rot="10800000">
                <a:off x="7800600" y="65689"/>
                <a:ext cx="19800" cy="191100"/>
              </a:xfrm>
              <a:prstGeom prst="straightConnector1">
                <a:avLst/>
              </a:prstGeom>
              <a:noFill/>
              <a:ln cap="flat" cmpd="sng" w="9525">
                <a:solidFill>
                  <a:schemeClr val="dk2"/>
                </a:solidFill>
                <a:prstDash val="solid"/>
                <a:round/>
                <a:headEnd len="med" w="med" type="none"/>
                <a:tailEnd len="med" w="med" type="none"/>
              </a:ln>
            </p:spPr>
          </p:cxnSp>
        </p:grpSp>
        <p:grpSp>
          <p:nvGrpSpPr>
            <p:cNvPr id="197" name="Google Shape;197;p4"/>
            <p:cNvGrpSpPr/>
            <p:nvPr/>
          </p:nvGrpSpPr>
          <p:grpSpPr>
            <a:xfrm flipH="1" rot="10800000">
              <a:off x="-497962" y="2486033"/>
              <a:ext cx="3063625" cy="3321711"/>
              <a:chOff x="-460575" y="-671217"/>
              <a:chExt cx="3063625" cy="3321711"/>
            </a:xfrm>
          </p:grpSpPr>
          <p:cxnSp>
            <p:nvCxnSpPr>
              <p:cNvPr id="198" name="Google Shape;198;p4"/>
              <p:cNvCxnSpPr>
                <a:stCxn id="199" idx="6"/>
                <a:endCxn id="200"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4"/>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4"/>
              <p:cNvCxnSpPr>
                <a:stCxn id="203" idx="4"/>
                <a:endCxn id="202"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4"/>
              <p:cNvCxnSpPr>
                <a:stCxn id="203" idx="5"/>
                <a:endCxn id="204" idx="1"/>
              </p:cNvCxnSpPr>
              <p:nvPr/>
            </p:nvCxnSpPr>
            <p:spPr>
              <a:xfrm>
                <a:off x="199829" y="960741"/>
                <a:ext cx="204000" cy="3795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4"/>
              <p:cNvCxnSpPr>
                <a:stCxn id="203" idx="7"/>
                <a:endCxn id="199"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4"/>
              <p:cNvCxnSpPr>
                <a:stCxn id="201" idx="5"/>
                <a:endCxn id="199"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4"/>
              <p:cNvCxnSpPr>
                <a:stCxn id="201" idx="6"/>
                <a:endCxn id="200"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4"/>
              <p:cNvCxnSpPr>
                <a:stCxn id="204" idx="0"/>
                <a:endCxn id="213" idx="3"/>
              </p:cNvCxnSpPr>
              <p:nvPr/>
            </p:nvCxnSpPr>
            <p:spPr>
              <a:xfrm flipH="1" rot="10800000">
                <a:off x="454649" y="268188"/>
                <a:ext cx="342000" cy="1049100"/>
              </a:xfrm>
              <a:prstGeom prst="straightConnector1">
                <a:avLst/>
              </a:prstGeom>
              <a:noFill/>
              <a:ln cap="flat" cmpd="sng" w="9525">
                <a:solidFill>
                  <a:schemeClr val="dk2"/>
                </a:solidFill>
                <a:prstDash val="solid"/>
                <a:round/>
                <a:headEnd len="med" w="med" type="none"/>
                <a:tailEnd len="med" w="med" type="none"/>
              </a:ln>
            </p:spPr>
          </p:cxnSp>
          <p:sp>
            <p:nvSpPr>
              <p:cNvPr id="216" name="Google Shape;216;p4"/>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4"/>
              <p:cNvCxnSpPr>
                <a:stCxn id="213" idx="7"/>
                <a:endCxn id="216"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4"/>
              <p:cNvCxnSpPr>
                <a:stCxn id="216" idx="6"/>
                <a:endCxn id="200"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4"/>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21" name="Google Shape;221;p4"/>
              <p:cNvCxnSpPr>
                <a:stCxn id="220" idx="0"/>
                <a:endCxn id="201"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4"/>
              <p:cNvCxnSpPr>
                <a:stCxn id="220" idx="6"/>
                <a:endCxn id="199"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4"/>
              <p:cNvCxnSpPr>
                <a:stCxn id="220" idx="5"/>
                <a:endCxn id="203"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4"/>
              <p:cNvCxnSpPr>
                <a:stCxn id="220" idx="5"/>
                <a:endCxn id="202"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4"/>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225" name="Google Shape;225;p4"/>
          <p:cNvGrpSpPr/>
          <p:nvPr/>
        </p:nvGrpSpPr>
        <p:grpSpPr>
          <a:xfrm flipH="1" rot="10800000">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0" name="Shape 230"/>
        <p:cNvGrpSpPr/>
        <p:nvPr/>
      </p:nvGrpSpPr>
      <p:grpSpPr>
        <a:xfrm>
          <a:off x="0" y="0"/>
          <a:ext cx="0" cy="0"/>
          <a:chOff x="0" y="0"/>
          <a:chExt cx="0" cy="0"/>
        </a:xfrm>
      </p:grpSpPr>
      <p:sp>
        <p:nvSpPr>
          <p:cNvPr id="231" name="Google Shape;23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 name="Google Shape;232;p5"/>
          <p:cNvSpPr txBox="1"/>
          <p:nvPr>
            <p:ph idx="1" type="subTitle"/>
          </p:nvPr>
        </p:nvSpPr>
        <p:spPr>
          <a:xfrm>
            <a:off x="4951702" y="2609977"/>
            <a:ext cx="3141900" cy="113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3" name="Google Shape;233;p5"/>
          <p:cNvSpPr txBox="1"/>
          <p:nvPr>
            <p:ph idx="2" type="subTitle"/>
          </p:nvPr>
        </p:nvSpPr>
        <p:spPr>
          <a:xfrm>
            <a:off x="1050400" y="2609977"/>
            <a:ext cx="3141900" cy="113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4" name="Google Shape;234;p5"/>
          <p:cNvSpPr txBox="1"/>
          <p:nvPr>
            <p:ph idx="3" type="subTitle"/>
          </p:nvPr>
        </p:nvSpPr>
        <p:spPr>
          <a:xfrm>
            <a:off x="1050400" y="1821125"/>
            <a:ext cx="3141900" cy="86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5" name="Google Shape;235;p5"/>
          <p:cNvSpPr txBox="1"/>
          <p:nvPr>
            <p:ph idx="4" type="subTitle"/>
          </p:nvPr>
        </p:nvSpPr>
        <p:spPr>
          <a:xfrm>
            <a:off x="4951707" y="1821125"/>
            <a:ext cx="3141900" cy="86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Albert Sans"/>
                <a:ea typeface="Albert Sans"/>
                <a:cs typeface="Albert Sans"/>
                <a:sym typeface="Albert Sans"/>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5"/>
              <p:cNvCxnSpPr>
                <a:stCxn id="243" idx="4"/>
                <a:endCxn id="241" idx="0"/>
              </p:cNvCxnSpPr>
              <p:nvPr/>
            </p:nvCxnSpPr>
            <p:spPr>
              <a:xfrm>
                <a:off x="6141046" y="-2257932"/>
                <a:ext cx="887400" cy="14685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5"/>
              <p:cNvCxnSpPr>
                <a:stCxn id="238" idx="6"/>
                <a:endCxn id="242" idx="3"/>
              </p:cNvCxnSpPr>
              <p:nvPr/>
            </p:nvCxnSpPr>
            <p:spPr>
              <a:xfrm flipH="1" rot="10800000">
                <a:off x="4805134" y="-736769"/>
                <a:ext cx="1360800" cy="972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5"/>
              <p:cNvCxnSpPr>
                <a:stCxn id="243" idx="6"/>
                <a:endCxn id="239" idx="1"/>
              </p:cNvCxnSpPr>
              <p:nvPr/>
            </p:nvCxnSpPr>
            <p:spPr>
              <a:xfrm>
                <a:off x="6158446" y="-2348532"/>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5"/>
              <p:cNvCxnSpPr>
                <a:stCxn id="241" idx="7"/>
                <a:endCxn id="239" idx="3"/>
              </p:cNvCxnSpPr>
              <p:nvPr/>
            </p:nvCxnSpPr>
            <p:spPr>
              <a:xfrm flipH="1" rot="10800000">
                <a:off x="7077233" y="-1901356"/>
                <a:ext cx="195300" cy="11019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5"/>
              <p:cNvCxnSpPr>
                <a:stCxn id="238" idx="6"/>
                <a:endCxn id="244" idx="1"/>
              </p:cNvCxnSpPr>
              <p:nvPr/>
            </p:nvCxnSpPr>
            <p:spPr>
              <a:xfrm flipH="1" rot="10800000">
                <a:off x="4805134" y="-52469"/>
                <a:ext cx="1464300" cy="2883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5"/>
              <p:cNvCxnSpPr>
                <a:stCxn id="244" idx="6"/>
                <a:endCxn id="241" idx="2"/>
              </p:cNvCxnSpPr>
              <p:nvPr/>
            </p:nvCxnSpPr>
            <p:spPr>
              <a:xfrm flipH="1" rot="10800000">
                <a:off x="6387451" y="-698855"/>
                <a:ext cx="623400" cy="6222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5"/>
              <p:cNvCxnSpPr>
                <a:stCxn id="244" idx="5"/>
                <a:endCxn id="240" idx="1"/>
              </p:cNvCxnSpPr>
              <p:nvPr/>
            </p:nvCxnSpPr>
            <p:spPr>
              <a:xfrm flipH="1" rot="10800000">
                <a:off x="6397515" y="-169351"/>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5"/>
              <p:cNvCxnSpPr>
                <a:stCxn id="240" idx="7"/>
                <a:endCxn id="245" idx="3"/>
              </p:cNvCxnSpPr>
              <p:nvPr/>
            </p:nvCxnSpPr>
            <p:spPr>
              <a:xfrm flipH="1" rot="10800000">
                <a:off x="7896910" y="-1244345"/>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5"/>
              <p:cNvCxnSpPr>
                <a:stCxn id="241" idx="6"/>
                <a:endCxn id="245" idx="2"/>
              </p:cNvCxnSpPr>
              <p:nvPr/>
            </p:nvCxnSpPr>
            <p:spPr>
              <a:xfrm flipH="1" rot="10800000">
                <a:off x="7118930" y="-1264592"/>
                <a:ext cx="989700" cy="4926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5"/>
              <p:cNvCxnSpPr>
                <a:stCxn id="243" idx="5"/>
                <a:endCxn id="245" idx="1"/>
              </p:cNvCxnSpPr>
              <p:nvPr/>
            </p:nvCxnSpPr>
            <p:spPr>
              <a:xfrm>
                <a:off x="6168510" y="-2299629"/>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5"/>
              <p:cNvCxnSpPr>
                <a:stCxn id="242" idx="6"/>
                <a:endCxn id="245" idx="1"/>
              </p:cNvCxnSpPr>
              <p:nvPr/>
            </p:nvCxnSpPr>
            <p:spPr>
              <a:xfrm flipH="1" rot="10800000">
                <a:off x="6214873" y="-1300586"/>
                <a:ext cx="1886400" cy="4896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5"/>
              <p:cNvCxnSpPr>
                <a:stCxn id="242" idx="4"/>
                <a:endCxn id="240" idx="1"/>
              </p:cNvCxnSpPr>
              <p:nvPr/>
            </p:nvCxnSpPr>
            <p:spPr>
              <a:xfrm>
                <a:off x="6201973" y="-744086"/>
                <a:ext cx="1459800" cy="5745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5"/>
              <p:cNvCxnSpPr>
                <a:stCxn id="239" idx="4"/>
                <a:endCxn id="240" idx="7"/>
              </p:cNvCxnSpPr>
              <p:nvPr/>
            </p:nvCxnSpPr>
            <p:spPr>
              <a:xfrm>
                <a:off x="7345607" y="-1916318"/>
                <a:ext cx="551400" cy="15882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5"/>
              <p:cNvCxnSpPr>
                <a:stCxn id="268" idx="7"/>
                <a:endCxn id="240" idx="3"/>
              </p:cNvCxnSpPr>
              <p:nvPr/>
            </p:nvCxnSpPr>
            <p:spPr>
              <a:xfrm flipH="1" rot="10800000">
                <a:off x="7800600" y="65689"/>
                <a:ext cx="19800" cy="19110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5"/>
            <p:cNvGrpSpPr/>
            <p:nvPr/>
          </p:nvGrpSpPr>
          <p:grpSpPr>
            <a:xfrm flipH="1" rot="10800000">
              <a:off x="-497962" y="2260383"/>
              <a:ext cx="3063625" cy="3321711"/>
              <a:chOff x="-460575" y="-671217"/>
              <a:chExt cx="3063625" cy="3321711"/>
            </a:xfrm>
          </p:grpSpPr>
          <p:cxnSp>
            <p:nvCxnSpPr>
              <p:cNvPr id="273" name="Google Shape;273;p5"/>
              <p:cNvCxnSpPr>
                <a:stCxn id="274" idx="6"/>
                <a:endCxn id="275"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275" name="Google Shape;275;p5"/>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5"/>
              <p:cNvCxnSpPr>
                <a:stCxn id="278" idx="4"/>
                <a:endCxn id="277"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5"/>
              <p:cNvCxnSpPr>
                <a:stCxn id="278" idx="5"/>
                <a:endCxn id="279" idx="1"/>
              </p:cNvCxnSpPr>
              <p:nvPr/>
            </p:nvCxnSpPr>
            <p:spPr>
              <a:xfrm>
                <a:off x="199829" y="960741"/>
                <a:ext cx="206100" cy="3795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5"/>
              <p:cNvCxnSpPr>
                <a:stCxn id="278" idx="7"/>
                <a:endCxn id="274"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5"/>
              <p:cNvCxnSpPr>
                <a:stCxn id="276" idx="5"/>
                <a:endCxn id="274"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5"/>
              <p:cNvCxnSpPr>
                <a:stCxn id="276" idx="6"/>
                <a:endCxn id="275"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5"/>
              <p:cNvCxnSpPr>
                <a:stCxn id="279" idx="0"/>
                <a:endCxn id="288" idx="3"/>
              </p:cNvCxnSpPr>
              <p:nvPr/>
            </p:nvCxnSpPr>
            <p:spPr>
              <a:xfrm flipH="1" rot="10800000">
                <a:off x="461387" y="268177"/>
                <a:ext cx="335100" cy="10491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5"/>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5"/>
              <p:cNvCxnSpPr>
                <a:stCxn id="288" idx="7"/>
                <a:endCxn id="291"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5"/>
              <p:cNvCxnSpPr>
                <a:stCxn id="291" idx="6"/>
                <a:endCxn id="275"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5"/>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6" name="Google Shape;296;p5"/>
              <p:cNvCxnSpPr>
                <a:stCxn id="295" idx="0"/>
                <a:endCxn id="276"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5"/>
              <p:cNvCxnSpPr>
                <a:stCxn id="295" idx="6"/>
                <a:endCxn id="274"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5"/>
              <p:cNvCxnSpPr>
                <a:stCxn id="295" idx="5"/>
                <a:endCxn id="278"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5"/>
              <p:cNvCxnSpPr>
                <a:stCxn id="295" idx="5"/>
                <a:endCxn id="277"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288" name="Google Shape;288;p5"/>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flipH="1" rot="10800000">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 name="Shape 310"/>
        <p:cNvGrpSpPr/>
        <p:nvPr/>
      </p:nvGrpSpPr>
      <p:grpSpPr>
        <a:xfrm>
          <a:off x="0" y="0"/>
          <a:ext cx="0" cy="0"/>
          <a:chOff x="0" y="0"/>
          <a:chExt cx="0" cy="0"/>
        </a:xfrm>
      </p:grpSpPr>
      <p:sp>
        <p:nvSpPr>
          <p:cNvPr id="311" name="Google Shape;3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12" name="Google Shape;312;p6"/>
          <p:cNvCxnSpPr>
            <a:stCxn id="313" idx="6"/>
            <a:endCxn id="314" idx="2"/>
          </p:cNvCxnSpPr>
          <p:nvPr/>
        </p:nvCxnSpPr>
        <p:spPr>
          <a:xfrm flipH="1" rot="10800000">
            <a:off x="193201" y="280868"/>
            <a:ext cx="388800" cy="117000"/>
          </a:xfrm>
          <a:prstGeom prst="straightConnector1">
            <a:avLst/>
          </a:prstGeom>
          <a:noFill/>
          <a:ln cap="flat" cmpd="sng" w="9525">
            <a:solidFill>
              <a:schemeClr val="dk2"/>
            </a:solidFill>
            <a:prstDash val="solid"/>
            <a:round/>
            <a:headEnd len="med" w="med" type="none"/>
            <a:tailEnd len="med" w="med" type="none"/>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flipH="1" rot="10800000">
                <a:off x="936740" y="3228"/>
                <a:ext cx="518100" cy="24060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6"/>
              <p:cNvSpPr/>
              <p:nvPr/>
            </p:nvSpPr>
            <p:spPr>
              <a:xfrm>
                <a:off x="1454950" y="-75631"/>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6"/>
              <p:cNvCxnSpPr>
                <a:stCxn id="321" idx="4"/>
                <a:endCxn id="320" idx="0"/>
              </p:cNvCxnSpPr>
              <p:nvPr/>
            </p:nvCxnSpPr>
            <p:spPr>
              <a:xfrm>
                <a:off x="138575" y="1034626"/>
                <a:ext cx="194100" cy="12573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6"/>
              <p:cNvCxnSpPr>
                <a:stCxn id="321" idx="5"/>
                <a:endCxn id="322" idx="1"/>
              </p:cNvCxnSpPr>
              <p:nvPr/>
            </p:nvCxnSpPr>
            <p:spPr>
              <a:xfrm>
                <a:off x="190866" y="1012967"/>
                <a:ext cx="190200" cy="579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6"/>
              <p:cNvCxnSpPr>
                <a:stCxn id="321" idx="0"/>
                <a:endCxn id="313" idx="3"/>
              </p:cNvCxnSpPr>
              <p:nvPr/>
            </p:nvCxnSpPr>
            <p:spPr>
              <a:xfrm flipH="1" rot="10800000">
                <a:off x="138575" y="443626"/>
                <a:ext cx="209100" cy="4431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6"/>
              <p:cNvCxnSpPr>
                <a:stCxn id="319" idx="5"/>
                <a:endCxn id="313" idx="1"/>
              </p:cNvCxnSpPr>
              <p:nvPr/>
            </p:nvCxnSpPr>
            <p:spPr>
              <a:xfrm>
                <a:off x="-64454" y="-106767"/>
                <a:ext cx="412200" cy="4893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6"/>
              <p:cNvCxnSpPr>
                <a:stCxn id="319" idx="6"/>
                <a:endCxn id="318" idx="2"/>
              </p:cNvCxnSpPr>
              <p:nvPr/>
            </p:nvCxnSpPr>
            <p:spPr>
              <a:xfrm>
                <a:off x="-49824" y="-142087"/>
                <a:ext cx="1504800" cy="145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6"/>
              <p:cNvCxnSpPr>
                <a:stCxn id="322" idx="0"/>
                <a:endCxn id="314" idx="3"/>
              </p:cNvCxnSpPr>
              <p:nvPr/>
            </p:nvCxnSpPr>
            <p:spPr>
              <a:xfrm flipH="1" rot="10800000">
                <a:off x="411626" y="348287"/>
                <a:ext cx="420600" cy="709800"/>
              </a:xfrm>
              <a:prstGeom prst="straightConnector1">
                <a:avLst/>
              </a:prstGeom>
              <a:noFill/>
              <a:ln cap="flat" cmpd="sng" w="9525">
                <a:solidFill>
                  <a:schemeClr val="dk2"/>
                </a:solidFill>
                <a:prstDash val="solid"/>
                <a:round/>
                <a:headEnd len="med" w="med" type="none"/>
                <a:tailEnd len="med" w="med" type="none"/>
              </a:ln>
            </p:spPr>
          </p:cxnSp>
          <p:sp>
            <p:nvSpPr>
              <p:cNvPr id="313" name="Google Shape;313;p6"/>
              <p:cNvSpPr/>
              <p:nvPr/>
            </p:nvSpPr>
            <p:spPr>
              <a:xfrm>
                <a:off x="335101" y="369758"/>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6"/>
              <p:cNvCxnSpPr>
                <a:stCxn id="335" idx="0"/>
                <a:endCxn id="339" idx="5"/>
              </p:cNvCxnSpPr>
              <p:nvPr/>
            </p:nvCxnSpPr>
            <p:spPr>
              <a:xfrm>
                <a:off x="8730125" y="3677875"/>
                <a:ext cx="103500" cy="5628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6"/>
              <p:cNvCxnSpPr>
                <a:stCxn id="336" idx="4"/>
                <a:endCxn id="339" idx="0"/>
              </p:cNvCxnSpPr>
              <p:nvPr/>
            </p:nvCxnSpPr>
            <p:spPr>
              <a:xfrm flipH="1" rot="10800000">
                <a:off x="8830026" y="4351769"/>
                <a:ext cx="49500" cy="4992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6"/>
              <p:cNvCxnSpPr>
                <a:stCxn id="338" idx="2"/>
                <a:endCxn id="336" idx="6"/>
              </p:cNvCxnSpPr>
              <p:nvPr/>
            </p:nvCxnSpPr>
            <p:spPr>
              <a:xfrm>
                <a:off x="8373800" y="4722375"/>
                <a:ext cx="377400" cy="2073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6"/>
              <p:cNvCxnSpPr>
                <a:stCxn id="337" idx="2"/>
                <a:endCxn id="336" idx="6"/>
              </p:cNvCxnSpPr>
              <p:nvPr/>
            </p:nvCxnSpPr>
            <p:spPr>
              <a:xfrm flipH="1" rot="10800000">
                <a:off x="7833175" y="4929600"/>
                <a:ext cx="918000" cy="3387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6"/>
              <p:cNvCxnSpPr>
                <a:stCxn id="334" idx="1"/>
                <a:endCxn id="337" idx="5"/>
              </p:cNvCxnSpPr>
              <p:nvPr/>
            </p:nvCxnSpPr>
            <p:spPr>
              <a:xfrm>
                <a:off x="7395861" y="4916854"/>
                <a:ext cx="363300" cy="3207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6"/>
              <p:cNvCxnSpPr>
                <a:stCxn id="334" idx="2"/>
                <a:endCxn id="338" idx="6"/>
              </p:cNvCxnSpPr>
              <p:nvPr/>
            </p:nvCxnSpPr>
            <p:spPr>
              <a:xfrm flipH="1" rot="10800000">
                <a:off x="7418926" y="4722269"/>
                <a:ext cx="817500" cy="1389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6"/>
              <p:cNvCxnSpPr>
                <a:stCxn id="337" idx="3"/>
                <a:endCxn id="338" idx="7"/>
              </p:cNvCxnSpPr>
              <p:nvPr/>
            </p:nvCxnSpPr>
            <p:spPr>
              <a:xfrm flipH="1" rot="10800000">
                <a:off x="7820478" y="4770847"/>
                <a:ext cx="435900" cy="4668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6"/>
              <p:cNvCxnSpPr>
                <a:stCxn id="338" idx="3"/>
                <a:endCxn id="335" idx="7"/>
              </p:cNvCxnSpPr>
              <p:nvPr/>
            </p:nvCxnSpPr>
            <p:spPr>
              <a:xfrm flipH="1" rot="10800000">
                <a:off x="8353678" y="3663097"/>
                <a:ext cx="341100" cy="10107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6"/>
              <p:cNvCxnSpPr>
                <a:stCxn id="339" idx="3"/>
                <a:endCxn id="351" idx="7"/>
              </p:cNvCxnSpPr>
              <p:nvPr/>
            </p:nvCxnSpPr>
            <p:spPr>
              <a:xfrm flipH="1" rot="10800000">
                <a:off x="8925402" y="3603217"/>
                <a:ext cx="309300" cy="6375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6"/>
              <p:cNvCxnSpPr>
                <a:stCxn id="351" idx="0"/>
                <a:endCxn id="354" idx="4"/>
              </p:cNvCxnSpPr>
              <p:nvPr/>
            </p:nvCxnSpPr>
            <p:spPr>
              <a:xfrm>
                <a:off x="9270150" y="3617775"/>
                <a:ext cx="155100" cy="16005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6"/>
              <p:cNvCxnSpPr>
                <a:stCxn id="336" idx="2"/>
                <a:endCxn id="354" idx="6"/>
              </p:cNvCxnSpPr>
              <p:nvPr/>
            </p:nvCxnSpPr>
            <p:spPr>
              <a:xfrm>
                <a:off x="8908776" y="4929719"/>
                <a:ext cx="426000" cy="3942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6"/>
              <p:cNvCxnSpPr>
                <a:stCxn id="337" idx="2"/>
                <a:endCxn id="354" idx="6"/>
              </p:cNvCxnSpPr>
              <p:nvPr/>
            </p:nvCxnSpPr>
            <p:spPr>
              <a:xfrm>
                <a:off x="7833175" y="5268300"/>
                <a:ext cx="1501800" cy="555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6"/>
              <p:cNvCxnSpPr>
                <a:stCxn id="334" idx="2"/>
                <a:endCxn id="336" idx="6"/>
              </p:cNvCxnSpPr>
              <p:nvPr/>
            </p:nvCxnSpPr>
            <p:spPr>
              <a:xfrm>
                <a:off x="7418926" y="4861169"/>
                <a:ext cx="1332300" cy="68700"/>
              </a:xfrm>
              <a:prstGeom prst="straightConnector1">
                <a:avLst/>
              </a:prstGeom>
              <a:noFill/>
              <a:ln cap="flat" cmpd="sng" w="9525">
                <a:solidFill>
                  <a:schemeClr val="dk2"/>
                </a:solidFill>
                <a:prstDash val="solid"/>
                <a:round/>
                <a:headEnd len="med" w="med" type="none"/>
                <a:tailEnd len="med" w="med" type="none"/>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0" name="Shape 370"/>
        <p:cNvGrpSpPr/>
        <p:nvPr/>
      </p:nvGrpSpPr>
      <p:grpSpPr>
        <a:xfrm>
          <a:off x="0" y="0"/>
          <a:ext cx="0" cy="0"/>
          <a:chOff x="0" y="0"/>
          <a:chExt cx="0" cy="0"/>
        </a:xfrm>
      </p:grpSpPr>
      <p:sp>
        <p:nvSpPr>
          <p:cNvPr id="371" name="Google Shape;371;p7"/>
          <p:cNvSpPr txBox="1"/>
          <p:nvPr>
            <p:ph type="title"/>
          </p:nvPr>
        </p:nvSpPr>
        <p:spPr>
          <a:xfrm>
            <a:off x="865625" y="539500"/>
            <a:ext cx="3668400" cy="1097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2" name="Google Shape;372;p7"/>
          <p:cNvSpPr txBox="1"/>
          <p:nvPr>
            <p:ph idx="1" type="subTitle"/>
          </p:nvPr>
        </p:nvSpPr>
        <p:spPr>
          <a:xfrm>
            <a:off x="865625" y="1621843"/>
            <a:ext cx="3668400" cy="2982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373" name="Google Shape;373;p7"/>
          <p:cNvSpPr/>
          <p:nvPr>
            <p:ph idx="2" type="pic"/>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flipH="1" rot="10800000">
              <a:off x="332904" y="155655"/>
              <a:ext cx="893400" cy="226800"/>
            </a:xfrm>
            <a:prstGeom prst="straightConnector1">
              <a:avLst/>
            </a:prstGeom>
            <a:noFill/>
            <a:ln cap="flat" cmpd="sng" w="9525">
              <a:solidFill>
                <a:schemeClr val="dk2"/>
              </a:solidFill>
              <a:prstDash val="solid"/>
              <a:round/>
              <a:headEnd len="med" w="med" type="none"/>
              <a:tailEnd len="med" w="med" type="none"/>
            </a:ln>
          </p:spPr>
        </p:cxnSp>
        <p:sp>
          <p:nvSpPr>
            <p:cNvPr id="377" name="Google Shape;377;p7"/>
            <p:cNvSpPr/>
            <p:nvPr/>
          </p:nvSpPr>
          <p:spPr>
            <a:xfrm>
              <a:off x="1226350" y="767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7"/>
            <p:cNvCxnSpPr>
              <a:stCxn id="381" idx="4"/>
              <a:endCxn id="379" idx="0"/>
            </p:cNvCxnSpPr>
            <p:nvPr/>
          </p:nvCxnSpPr>
          <p:spPr>
            <a:xfrm>
              <a:off x="92976" y="973437"/>
              <a:ext cx="163500" cy="13185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7"/>
            <p:cNvCxnSpPr>
              <a:stCxn id="381" idx="5"/>
              <a:endCxn id="382" idx="1"/>
            </p:cNvCxnSpPr>
            <p:nvPr/>
          </p:nvCxnSpPr>
          <p:spPr>
            <a:xfrm>
              <a:off x="123629" y="960741"/>
              <a:ext cx="190200" cy="1191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7"/>
            <p:cNvCxnSpPr>
              <a:stCxn id="381" idx="7"/>
              <a:endCxn id="376" idx="3"/>
            </p:cNvCxnSpPr>
            <p:nvPr/>
          </p:nvCxnSpPr>
          <p:spPr>
            <a:xfrm flipH="1" rot="10800000">
              <a:off x="1236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7"/>
            <p:cNvCxnSpPr>
              <a:stCxn id="378" idx="5"/>
              <a:endCxn id="376" idx="1"/>
            </p:cNvCxnSpPr>
            <p:nvPr/>
          </p:nvCxnSpPr>
          <p:spPr>
            <a:xfrm>
              <a:off x="-140654" y="-106767"/>
              <a:ext cx="412200" cy="4893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7"/>
            <p:cNvCxnSpPr>
              <a:stCxn id="378" idx="6"/>
              <a:endCxn id="377" idx="2"/>
            </p:cNvCxnSpPr>
            <p:nvPr/>
          </p:nvCxnSpPr>
          <p:spPr>
            <a:xfrm>
              <a:off x="-126024" y="-142087"/>
              <a:ext cx="1352400" cy="2976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7"/>
            <p:cNvCxnSpPr>
              <a:stCxn id="382" idx="0"/>
              <a:endCxn id="380" idx="3"/>
            </p:cNvCxnSpPr>
            <p:nvPr/>
          </p:nvCxnSpPr>
          <p:spPr>
            <a:xfrm flipH="1" rot="10800000">
              <a:off x="366025" y="296069"/>
              <a:ext cx="381000" cy="7620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7"/>
            <p:cNvSpPr/>
            <p:nvPr/>
          </p:nvSpPr>
          <p:spPr>
            <a:xfrm>
              <a:off x="258901" y="369758"/>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8" name="Shape 398"/>
        <p:cNvGrpSpPr/>
        <p:nvPr/>
      </p:nvGrpSpPr>
      <p:grpSpPr>
        <a:xfrm>
          <a:off x="0" y="0"/>
          <a:ext cx="0" cy="0"/>
          <a:chOff x="0" y="0"/>
          <a:chExt cx="0" cy="0"/>
        </a:xfrm>
      </p:grpSpPr>
      <p:sp>
        <p:nvSpPr>
          <p:cNvPr id="399" name="Google Shape;399;p8"/>
          <p:cNvSpPr txBox="1"/>
          <p:nvPr>
            <p:ph type="title"/>
          </p:nvPr>
        </p:nvSpPr>
        <p:spPr>
          <a:xfrm>
            <a:off x="713325" y="1485796"/>
            <a:ext cx="7717500" cy="217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flipH="1" rot="10800000">
                <a:off x="-436341" y="5541596"/>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3" name="Google Shape;403;p8"/>
              <p:cNvSpPr/>
              <p:nvPr/>
            </p:nvSpPr>
            <p:spPr>
              <a:xfrm flipH="1" rot="10800000">
                <a:off x="1998031" y="6460948"/>
                <a:ext cx="194400" cy="194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4" name="Google Shape;404;p8"/>
              <p:cNvSpPr/>
              <p:nvPr/>
            </p:nvSpPr>
            <p:spPr>
              <a:xfrm flipH="1" rot="10800000">
                <a:off x="1331188" y="3979840"/>
                <a:ext cx="401400" cy="40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5" name="Google Shape;405;p8"/>
              <p:cNvSpPr/>
              <p:nvPr/>
            </p:nvSpPr>
            <p:spPr>
              <a:xfrm flipH="1" rot="10800000">
                <a:off x="1136579" y="5573524"/>
                <a:ext cx="130500" cy="13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6" name="Google Shape;406;p8"/>
              <p:cNvSpPr/>
              <p:nvPr/>
            </p:nvSpPr>
            <p:spPr>
              <a:xfrm flipH="1" rot="10800000">
                <a:off x="-13908" y="6509971"/>
                <a:ext cx="96300" cy="96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7" name="Google Shape;407;p8"/>
              <p:cNvSpPr/>
              <p:nvPr/>
            </p:nvSpPr>
            <p:spPr>
              <a:xfrm flipH="1" rot="10800000">
                <a:off x="1136579" y="6731570"/>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8" name="Google Shape;408;p8"/>
              <p:cNvSpPr/>
              <p:nvPr/>
            </p:nvSpPr>
            <p:spPr>
              <a:xfrm flipH="1" rot="10800000">
                <a:off x="248148" y="4631902"/>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9" name="Google Shape;409;p8"/>
              <p:cNvSpPr/>
              <p:nvPr/>
            </p:nvSpPr>
            <p:spPr>
              <a:xfrm flipH="1" rot="10800000">
                <a:off x="4877623" y="4911977"/>
                <a:ext cx="96300" cy="9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10" name="Google Shape;410;p8"/>
              <p:cNvCxnSpPr>
                <a:stCxn id="406" idx="5"/>
                <a:endCxn id="405" idx="1"/>
              </p:cNvCxnSpPr>
              <p:nvPr/>
            </p:nvCxnSpPr>
            <p:spPr>
              <a:xfrm flipH="1" rot="10800000">
                <a:off x="68289" y="5684974"/>
                <a:ext cx="1087500" cy="8391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8"/>
              <p:cNvCxnSpPr>
                <a:stCxn id="402" idx="6"/>
                <a:endCxn id="405" idx="2"/>
              </p:cNvCxnSpPr>
              <p:nvPr/>
            </p:nvCxnSpPr>
            <p:spPr>
              <a:xfrm>
                <a:off x="-241941" y="5638796"/>
                <a:ext cx="13785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8"/>
              <p:cNvCxnSpPr>
                <a:stCxn id="402" idx="0"/>
                <a:endCxn id="406" idx="3"/>
              </p:cNvCxnSpPr>
              <p:nvPr/>
            </p:nvCxnSpPr>
            <p:spPr>
              <a:xfrm>
                <a:off x="-339141" y="5735996"/>
                <a:ext cx="339300" cy="7881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8"/>
              <p:cNvCxnSpPr>
                <a:stCxn id="406" idx="7"/>
                <a:endCxn id="407" idx="2"/>
              </p:cNvCxnSpPr>
              <p:nvPr/>
            </p:nvCxnSpPr>
            <p:spPr>
              <a:xfrm>
                <a:off x="68289" y="6592168"/>
                <a:ext cx="1068300" cy="2046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8"/>
              <p:cNvCxnSpPr>
                <a:stCxn id="407" idx="6"/>
                <a:endCxn id="403" idx="2"/>
              </p:cNvCxnSpPr>
              <p:nvPr/>
            </p:nvCxnSpPr>
            <p:spPr>
              <a:xfrm flipH="1" rot="10800000">
                <a:off x="1267079" y="6558020"/>
                <a:ext cx="731100" cy="2388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8"/>
              <p:cNvCxnSpPr>
                <a:stCxn id="405" idx="7"/>
                <a:endCxn id="403" idx="3"/>
              </p:cNvCxnSpPr>
              <p:nvPr/>
            </p:nvCxnSpPr>
            <p:spPr>
              <a:xfrm>
                <a:off x="1247968" y="5684913"/>
                <a:ext cx="778500" cy="8046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8"/>
              <p:cNvCxnSpPr>
                <a:stCxn id="402" idx="5"/>
                <a:endCxn id="408" idx="1"/>
              </p:cNvCxnSpPr>
              <p:nvPr/>
            </p:nvCxnSpPr>
            <p:spPr>
              <a:xfrm flipH="1" rot="10800000">
                <a:off x="-270410" y="4743265"/>
                <a:ext cx="537600" cy="8268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8"/>
              <p:cNvCxnSpPr>
                <a:stCxn id="408" idx="7"/>
                <a:endCxn id="405" idx="3"/>
              </p:cNvCxnSpPr>
              <p:nvPr/>
            </p:nvCxnSpPr>
            <p:spPr>
              <a:xfrm>
                <a:off x="359537" y="4743291"/>
                <a:ext cx="796200" cy="8493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8"/>
              <p:cNvCxnSpPr>
                <a:stCxn id="408" idx="6"/>
                <a:endCxn id="404" idx="2"/>
              </p:cNvCxnSpPr>
              <p:nvPr/>
            </p:nvCxnSpPr>
            <p:spPr>
              <a:xfrm flipH="1" rot="10800000">
                <a:off x="378648" y="4180552"/>
                <a:ext cx="952500" cy="5166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8"/>
              <p:cNvCxnSpPr>
                <a:stCxn id="406" idx="6"/>
                <a:endCxn id="409" idx="1"/>
              </p:cNvCxnSpPr>
              <p:nvPr/>
            </p:nvCxnSpPr>
            <p:spPr>
              <a:xfrm flipH="1" rot="10800000">
                <a:off x="82392" y="4994221"/>
                <a:ext cx="4809300" cy="15639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8"/>
              <p:cNvCxnSpPr>
                <a:stCxn id="402" idx="5"/>
                <a:endCxn id="404" idx="1"/>
              </p:cNvCxnSpPr>
              <p:nvPr/>
            </p:nvCxnSpPr>
            <p:spPr>
              <a:xfrm flipH="1" rot="10800000">
                <a:off x="-270410" y="4322365"/>
                <a:ext cx="1660500" cy="12477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8"/>
              <p:cNvSpPr/>
              <p:nvPr/>
            </p:nvSpPr>
            <p:spPr>
              <a:xfrm flipH="1" rot="10800000">
                <a:off x="3294598" y="4298063"/>
                <a:ext cx="130500" cy="1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cap="flat" cmpd="sng" w="9525">
                <a:solidFill>
                  <a:schemeClr val="dk2"/>
                </a:solidFill>
                <a:prstDash val="solid"/>
                <a:round/>
                <a:headEnd len="med" w="med" type="none"/>
                <a:tailEnd len="med" w="med" type="none"/>
              </a:ln>
            </p:spPr>
          </p:cxnSp>
          <p:sp>
            <p:nvSpPr>
              <p:cNvPr id="430" name="Google Shape;430;p8"/>
              <p:cNvSpPr/>
              <p:nvPr/>
            </p:nvSpPr>
            <p:spPr>
              <a:xfrm flipH="1" rot="10800000">
                <a:off x="350141" y="3418344"/>
                <a:ext cx="194400" cy="194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cap="flat" cmpd="sng" w="9525">
                <a:solidFill>
                  <a:schemeClr val="dk2"/>
                </a:solidFill>
                <a:prstDash val="solid"/>
                <a:round/>
                <a:headEnd len="med" w="med" type="none"/>
                <a:tailEnd len="med" w="med" type="none"/>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flipH="1" rot="9591490">
                <a:off x="5098516" y="540093"/>
                <a:ext cx="194282" cy="19428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5" name="Google Shape;435;p8"/>
              <p:cNvSpPr/>
              <p:nvPr/>
            </p:nvSpPr>
            <p:spPr>
              <a:xfrm flipH="1" rot="9591490">
                <a:off x="8892779" y="453876"/>
                <a:ext cx="194282" cy="19428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6" name="Google Shape;436;p8"/>
              <p:cNvSpPr/>
              <p:nvPr/>
            </p:nvSpPr>
            <p:spPr>
              <a:xfrm flipH="1" rot="9590696">
                <a:off x="7529429" y="-1352882"/>
                <a:ext cx="401379" cy="40137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7" name="Google Shape;437;p8"/>
              <p:cNvSpPr/>
              <p:nvPr/>
            </p:nvSpPr>
            <p:spPr>
              <a:xfrm flipH="1" rot="9588852">
                <a:off x="7769090" y="-69319"/>
                <a:ext cx="130410" cy="13041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8" name="Google Shape;438;p8"/>
              <p:cNvSpPr/>
              <p:nvPr/>
            </p:nvSpPr>
            <p:spPr>
              <a:xfrm flipH="1" rot="9585450">
                <a:off x="7304847" y="697939"/>
                <a:ext cx="96244" cy="9624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8"/>
              <p:cNvSpPr/>
              <p:nvPr/>
            </p:nvSpPr>
            <p:spPr>
              <a:xfrm flipH="1" rot="9588852">
                <a:off x="8485536" y="1632066"/>
                <a:ext cx="130410" cy="13041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0" name="Google Shape;440;p8"/>
              <p:cNvSpPr/>
              <p:nvPr/>
            </p:nvSpPr>
            <p:spPr>
              <a:xfrm flipH="1" rot="9588852">
                <a:off x="6653615" y="27813"/>
                <a:ext cx="130410" cy="13041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1" name="Google Shape;441;p8"/>
              <p:cNvSpPr/>
              <p:nvPr/>
            </p:nvSpPr>
            <p:spPr>
              <a:xfrm flipH="1" rot="9585450">
                <a:off x="8871292" y="-605485"/>
                <a:ext cx="96244" cy="9624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42" name="Google Shape;442;p8"/>
              <p:cNvCxnSpPr>
                <a:stCxn id="438" idx="5"/>
                <a:endCxn id="437" idx="1"/>
              </p:cNvCxnSpPr>
              <p:nvPr/>
            </p:nvCxnSpPr>
            <p:spPr>
              <a:xfrm flipH="1" rot="10800000">
                <a:off x="7373121" y="54962"/>
                <a:ext cx="433800" cy="6474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8"/>
              <p:cNvCxnSpPr>
                <a:stCxn id="434" idx="6"/>
                <a:endCxn id="438" idx="3"/>
              </p:cNvCxnSpPr>
              <p:nvPr/>
            </p:nvCxnSpPr>
            <p:spPr>
              <a:xfrm>
                <a:off x="5286857" y="603783"/>
                <a:ext cx="2022300" cy="1221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8"/>
              <p:cNvCxnSpPr>
                <a:stCxn id="438" idx="7"/>
                <a:endCxn id="439" idx="2"/>
              </p:cNvCxnSpPr>
              <p:nvPr/>
            </p:nvCxnSpPr>
            <p:spPr>
              <a:xfrm>
                <a:off x="7396668" y="766214"/>
                <a:ext cx="1092900" cy="9537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8"/>
              <p:cNvCxnSpPr>
                <a:stCxn id="439" idx="6"/>
                <a:endCxn id="435" idx="1"/>
              </p:cNvCxnSpPr>
              <p:nvPr/>
            </p:nvCxnSpPr>
            <p:spPr>
              <a:xfrm flipH="1" rot="10800000">
                <a:off x="8611941" y="639171"/>
                <a:ext cx="337200" cy="10356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8"/>
              <p:cNvCxnSpPr>
                <a:stCxn id="437" idx="7"/>
                <a:endCxn id="435" idx="3"/>
              </p:cNvCxnSpPr>
              <p:nvPr/>
            </p:nvCxnSpPr>
            <p:spPr>
              <a:xfrm>
                <a:off x="7893480" y="23251"/>
                <a:ext cx="1008300" cy="4869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8"/>
              <p:cNvCxnSpPr>
                <a:stCxn id="434" idx="6"/>
                <a:endCxn id="440" idx="1"/>
              </p:cNvCxnSpPr>
              <p:nvPr/>
            </p:nvCxnSpPr>
            <p:spPr>
              <a:xfrm flipH="1" rot="10800000">
                <a:off x="5286857" y="152283"/>
                <a:ext cx="1404600" cy="4515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8"/>
              <p:cNvCxnSpPr>
                <a:stCxn id="440" idx="7"/>
                <a:endCxn id="437" idx="2"/>
              </p:cNvCxnSpPr>
              <p:nvPr/>
            </p:nvCxnSpPr>
            <p:spPr>
              <a:xfrm flipH="1" rot="10800000">
                <a:off x="6778004" y="18383"/>
                <a:ext cx="995100" cy="1020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8"/>
              <p:cNvCxnSpPr>
                <a:stCxn id="440" idx="5"/>
                <a:endCxn id="436" idx="2"/>
              </p:cNvCxnSpPr>
              <p:nvPr/>
            </p:nvCxnSpPr>
            <p:spPr>
              <a:xfrm flipH="1" rot="10800000">
                <a:off x="6746185" y="-1083067"/>
                <a:ext cx="795600" cy="11169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8"/>
              <p:cNvCxnSpPr>
                <a:stCxn id="436" idx="0"/>
                <a:endCxn id="437" idx="5"/>
              </p:cNvCxnSpPr>
              <p:nvPr/>
            </p:nvCxnSpPr>
            <p:spPr>
              <a:xfrm>
                <a:off x="7799269" y="-963792"/>
                <a:ext cx="62400" cy="9006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8"/>
              <p:cNvCxnSpPr>
                <a:stCxn id="436" idx="7"/>
                <a:endCxn id="441" idx="3"/>
              </p:cNvCxnSpPr>
              <p:nvPr/>
            </p:nvCxnSpPr>
            <p:spPr>
              <a:xfrm>
                <a:off x="7912234" y="-1067870"/>
                <a:ext cx="963600" cy="4905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8"/>
              <p:cNvCxnSpPr>
                <a:stCxn id="437" idx="6"/>
                <a:endCxn id="441" idx="2"/>
              </p:cNvCxnSpPr>
              <p:nvPr/>
            </p:nvCxnSpPr>
            <p:spPr>
              <a:xfrm flipH="1" rot="10800000">
                <a:off x="7895495" y="-540814"/>
                <a:ext cx="978900" cy="5142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8"/>
              <p:cNvCxnSpPr>
                <a:stCxn id="441" idx="0"/>
                <a:endCxn id="435" idx="5"/>
              </p:cNvCxnSpPr>
              <p:nvPr/>
            </p:nvCxnSpPr>
            <p:spPr>
              <a:xfrm>
                <a:off x="8936064" y="-512213"/>
                <a:ext cx="94800" cy="9750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8"/>
              <p:cNvCxnSpPr>
                <a:stCxn id="439" idx="5"/>
                <a:endCxn id="441" idx="1"/>
              </p:cNvCxnSpPr>
              <p:nvPr/>
            </p:nvCxnSpPr>
            <p:spPr>
              <a:xfrm flipH="1" rot="10800000">
                <a:off x="8578106" y="-513814"/>
                <a:ext cx="321300" cy="21519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8"/>
              <p:cNvCxnSpPr>
                <a:stCxn id="438" idx="6"/>
                <a:endCxn id="441" idx="1"/>
              </p:cNvCxnSpPr>
              <p:nvPr/>
            </p:nvCxnSpPr>
            <p:spPr>
              <a:xfrm flipH="1" rot="10800000">
                <a:off x="7398119" y="-513788"/>
                <a:ext cx="1501200" cy="124320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8"/>
              <p:cNvCxnSpPr>
                <a:stCxn id="438" idx="4"/>
                <a:endCxn id="436" idx="1"/>
              </p:cNvCxnSpPr>
              <p:nvPr/>
            </p:nvCxnSpPr>
            <p:spPr>
              <a:xfrm flipH="1" rot="10800000">
                <a:off x="7336319" y="-970088"/>
                <a:ext cx="309600" cy="16710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8"/>
              <p:cNvCxnSpPr>
                <a:stCxn id="434" idx="6"/>
                <a:endCxn id="436" idx="1"/>
              </p:cNvCxnSpPr>
              <p:nvPr/>
            </p:nvCxnSpPr>
            <p:spPr>
              <a:xfrm flipH="1" rot="10800000">
                <a:off x="5286857" y="-970017"/>
                <a:ext cx="2358900" cy="1573800"/>
              </a:xfrm>
              <a:prstGeom prst="straightConnector1">
                <a:avLst/>
              </a:prstGeom>
              <a:noFill/>
              <a:ln cap="flat" cmpd="sng" w="9525">
                <a:solidFill>
                  <a:schemeClr val="dk2"/>
                </a:solidFill>
                <a:prstDash val="solid"/>
                <a:round/>
                <a:headEnd len="med" w="med" type="none"/>
                <a:tailEnd len="med" w="med" type="none"/>
              </a:ln>
            </p:spPr>
          </p:cxnSp>
          <p:sp>
            <p:nvSpPr>
              <p:cNvPr id="460" name="Google Shape;460;p8"/>
              <p:cNvSpPr/>
              <p:nvPr/>
            </p:nvSpPr>
            <p:spPr>
              <a:xfrm flipH="1" rot="9588852">
                <a:off x="8325123" y="-1874128"/>
                <a:ext cx="130410" cy="13041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8"/>
              <p:cNvCxnSpPr>
                <a:stCxn id="460" idx="0"/>
                <a:endCxn id="435" idx="4"/>
              </p:cNvCxnSpPr>
              <p:nvPr/>
            </p:nvCxnSpPr>
            <p:spPr>
              <a:xfrm>
                <a:off x="8412828" y="-1747723"/>
                <a:ext cx="543600" cy="22074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cap="flat" cmpd="sng" w="9525">
                <a:solidFill>
                  <a:schemeClr val="dk2"/>
                </a:solidFill>
                <a:prstDash val="solid"/>
                <a:round/>
                <a:headEnd len="med" w="med" type="none"/>
                <a:tailEnd len="med" w="med" type="none"/>
              </a:ln>
            </p:spPr>
          </p:cxnSp>
          <p:sp>
            <p:nvSpPr>
              <p:cNvPr id="465" name="Google Shape;465;p8"/>
              <p:cNvSpPr/>
              <p:nvPr/>
            </p:nvSpPr>
            <p:spPr>
              <a:xfrm flipH="1" rot="9591490">
                <a:off x="7189341" y="-1500669"/>
                <a:ext cx="194282" cy="19428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sp>
        <p:nvSpPr>
          <p:cNvPr id="469" name="Google Shape;469;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0" name="Google Shape;470;p9"/>
          <p:cNvSpPr txBox="1"/>
          <p:nvPr>
            <p:ph idx="1" type="subTitle"/>
          </p:nvPr>
        </p:nvSpPr>
        <p:spPr>
          <a:xfrm>
            <a:off x="4731475" y="1256325"/>
            <a:ext cx="3699300" cy="292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 name="Google Shape;471;p9"/>
          <p:cNvSpPr txBox="1"/>
          <p:nvPr>
            <p:ph idx="2" type="subTitle"/>
          </p:nvPr>
        </p:nvSpPr>
        <p:spPr>
          <a:xfrm>
            <a:off x="720000" y="1256325"/>
            <a:ext cx="3699300" cy="292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9"/>
              <p:cNvCxnSpPr>
                <a:stCxn id="489" idx="4"/>
                <a:endCxn id="487" idx="6"/>
              </p:cNvCxnSpPr>
              <p:nvPr/>
            </p:nvCxnSpPr>
            <p:spPr>
              <a:xfrm flipH="1" rot="10800000">
                <a:off x="7230777" y="-94742"/>
                <a:ext cx="785100" cy="2904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9"/>
              <p:cNvCxnSpPr>
                <a:stCxn id="484" idx="0"/>
                <a:endCxn id="488" idx="4"/>
              </p:cNvCxnSpPr>
              <p:nvPr/>
            </p:nvCxnSpPr>
            <p:spPr>
              <a:xfrm>
                <a:off x="8341075" y="-2232486"/>
                <a:ext cx="589500" cy="23667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9"/>
              <p:cNvCxnSpPr>
                <a:stCxn id="486" idx="0"/>
                <a:endCxn id="487" idx="4"/>
              </p:cNvCxnSpPr>
              <p:nvPr/>
            </p:nvCxnSpPr>
            <p:spPr>
              <a:xfrm>
                <a:off x="7405490" y="-1032677"/>
                <a:ext cx="638100" cy="88320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9"/>
              <p:cNvCxnSpPr>
                <a:stCxn id="491" idx="2"/>
                <a:endCxn id="485" idx="6"/>
              </p:cNvCxnSpPr>
              <p:nvPr/>
            </p:nvCxnSpPr>
            <p:spPr>
              <a:xfrm flipH="1" rot="10800000">
                <a:off x="5481836" y="13694"/>
                <a:ext cx="847800" cy="3090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9"/>
              <p:cNvSpPr/>
              <p:nvPr/>
            </p:nvSpPr>
            <p:spPr>
              <a:xfrm rot="9708981">
                <a:off x="6280042" y="-655695"/>
                <a:ext cx="86521" cy="8652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05" name="Google Shape;505;p9"/>
              <p:cNvCxnSpPr>
                <a:stCxn id="491" idx="3"/>
                <a:endCxn id="504" idx="6"/>
              </p:cNvCxnSpPr>
              <p:nvPr/>
            </p:nvCxnSpPr>
            <p:spPr>
              <a:xfrm flipH="1" rot="10800000">
                <a:off x="5449161" y="-598892"/>
                <a:ext cx="833100" cy="8838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9"/>
              <p:cNvCxnSpPr>
                <a:stCxn id="504" idx="2"/>
                <a:endCxn id="486" idx="6"/>
              </p:cNvCxnSpPr>
              <p:nvPr/>
            </p:nvCxnSpPr>
            <p:spPr>
              <a:xfrm flipH="1" rot="10800000">
                <a:off x="6364402" y="-1116735"/>
                <a:ext cx="873000" cy="4908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9"/>
              <p:cNvCxnSpPr>
                <a:stCxn id="504" idx="0"/>
                <a:endCxn id="485" idx="4"/>
              </p:cNvCxnSpPr>
              <p:nvPr/>
            </p:nvCxnSpPr>
            <p:spPr>
              <a:xfrm>
                <a:off x="6336802" y="-571335"/>
                <a:ext cx="45000" cy="4815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9"/>
              <p:cNvCxnSpPr>
                <a:stCxn id="504" idx="1"/>
                <a:endCxn id="487" idx="5"/>
              </p:cNvCxnSpPr>
              <p:nvPr/>
            </p:nvCxnSpPr>
            <p:spPr>
              <a:xfrm>
                <a:off x="6361911" y="-592919"/>
                <a:ext cx="1656600" cy="465000"/>
              </a:xfrm>
              <a:prstGeom prst="straightConnector1">
                <a:avLst/>
              </a:prstGeom>
              <a:noFill/>
              <a:ln cap="flat" cmpd="sng" w="9525">
                <a:solidFill>
                  <a:schemeClr val="dk2"/>
                </a:solidFill>
                <a:prstDash val="solid"/>
                <a:round/>
                <a:headEnd len="med" w="med" type="none"/>
                <a:tailEnd len="med" w="med" type="none"/>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0" name="Google Shape;510;p9"/>
              <p:cNvCxnSpPr>
                <a:stCxn id="486" idx="2"/>
                <a:endCxn id="509" idx="7"/>
              </p:cNvCxnSpPr>
              <p:nvPr/>
            </p:nvCxnSpPr>
            <p:spPr>
              <a:xfrm flipH="1" rot="10800000">
                <a:off x="7489640" y="-1694927"/>
                <a:ext cx="458400" cy="4941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9"/>
              <p:cNvCxnSpPr>
                <a:stCxn id="509" idx="3"/>
                <a:endCxn id="484" idx="7"/>
              </p:cNvCxnSpPr>
              <p:nvPr/>
            </p:nvCxnSpPr>
            <p:spPr>
              <a:xfrm flipH="1" rot="10800000">
                <a:off x="8005753" y="-2236000"/>
                <a:ext cx="286200" cy="4260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cap="flat" cmpd="sng" w="9525">
                <a:solidFill>
                  <a:schemeClr val="dk2"/>
                </a:solidFill>
                <a:prstDash val="solid"/>
                <a:round/>
                <a:headEnd len="med" w="med" type="none"/>
                <a:tailEnd len="med" w="med" type="none"/>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cap="flat" cmpd="sng" w="9525">
                <a:solidFill>
                  <a:schemeClr val="dk2"/>
                </a:solidFill>
                <a:prstDash val="solid"/>
                <a:round/>
                <a:headEnd len="med" w="med" type="none"/>
                <a:tailEnd len="med" w="med" type="none"/>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25" name="Google Shape;525;p9"/>
              <p:cNvCxnSpPr>
                <a:stCxn id="522" idx="4"/>
                <a:endCxn id="520" idx="0"/>
              </p:cNvCxnSpPr>
              <p:nvPr/>
            </p:nvCxnSpPr>
            <p:spPr>
              <a:xfrm flipH="1" rot="10800000">
                <a:off x="3523426" y="6210771"/>
                <a:ext cx="179400" cy="1011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9"/>
              <p:cNvCxnSpPr>
                <a:stCxn id="523" idx="0"/>
                <a:endCxn id="520" idx="2"/>
              </p:cNvCxnSpPr>
              <p:nvPr/>
            </p:nvCxnSpPr>
            <p:spPr>
              <a:xfrm>
                <a:off x="3367622" y="5058194"/>
                <a:ext cx="352800" cy="10620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9"/>
              <p:cNvCxnSpPr>
                <a:stCxn id="519" idx="0"/>
                <a:endCxn id="520" idx="5"/>
              </p:cNvCxnSpPr>
              <p:nvPr/>
            </p:nvCxnSpPr>
            <p:spPr>
              <a:xfrm>
                <a:off x="1918052" y="5261670"/>
                <a:ext cx="1684200" cy="8829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9"/>
              <p:cNvCxnSpPr>
                <a:stCxn id="524" idx="0"/>
                <a:endCxn id="518" idx="4"/>
              </p:cNvCxnSpPr>
              <p:nvPr/>
            </p:nvCxnSpPr>
            <p:spPr>
              <a:xfrm>
                <a:off x="1542920" y="6295616"/>
                <a:ext cx="775800" cy="5847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cap="flat" cmpd="sng" w="9525">
                <a:solidFill>
                  <a:schemeClr val="dk2"/>
                </a:solidFill>
                <a:prstDash val="solid"/>
                <a:round/>
                <a:headEnd len="med" w="med" type="none"/>
                <a:tailEnd len="med" w="med" type="none"/>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9"/>
              <p:cNvCxnSpPr>
                <a:stCxn id="541" idx="1"/>
                <a:endCxn id="519" idx="5"/>
              </p:cNvCxnSpPr>
              <p:nvPr/>
            </p:nvCxnSpPr>
            <p:spPr>
              <a:xfrm>
                <a:off x="874673" y="4954270"/>
                <a:ext cx="734100" cy="1029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45" name="Google Shape;545;p9"/>
              <p:cNvCxnSpPr>
                <a:stCxn id="541" idx="2"/>
                <a:endCxn id="544" idx="5"/>
              </p:cNvCxnSpPr>
              <p:nvPr/>
            </p:nvCxnSpPr>
            <p:spPr>
              <a:xfrm flipH="1" rot="10800000">
                <a:off x="864609" y="4593367"/>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9"/>
              <p:cNvCxnSpPr>
                <a:stCxn id="544" idx="1"/>
                <a:endCxn id="523" idx="5"/>
              </p:cNvCxnSpPr>
              <p:nvPr/>
            </p:nvCxnSpPr>
            <p:spPr>
              <a:xfrm>
                <a:off x="1977999" y="4630346"/>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8" name="Shape 548"/>
        <p:cNvGrpSpPr/>
        <p:nvPr/>
      </p:nvGrpSpPr>
      <p:grpSpPr>
        <a:xfrm>
          <a:off x="0" y="0"/>
          <a:ext cx="0" cy="0"/>
          <a:chOff x="0" y="0"/>
          <a:chExt cx="0" cy="0"/>
        </a:xfrm>
      </p:grpSpPr>
      <p:sp>
        <p:nvSpPr>
          <p:cNvPr id="549" name="Google Shape;549;p10"/>
          <p:cNvSpPr/>
          <p:nvPr>
            <p:ph idx="2" type="pic"/>
          </p:nvPr>
        </p:nvSpPr>
        <p:spPr>
          <a:xfrm>
            <a:off x="-25" y="-13725"/>
            <a:ext cx="9144000" cy="5157300"/>
          </a:xfrm>
          <a:prstGeom prst="rect">
            <a:avLst/>
          </a:prstGeom>
          <a:noFill/>
          <a:ln>
            <a:noFill/>
          </a:ln>
        </p:spPr>
      </p:sp>
      <p:sp>
        <p:nvSpPr>
          <p:cNvPr id="550" name="Google Shape;550;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b="1" sz="3000">
                <a:solidFill>
                  <a:schemeClr val="dk1"/>
                </a:solidFill>
                <a:latin typeface="Albert Sans"/>
                <a:ea typeface="Albert Sans"/>
                <a:cs typeface="Albert Sans"/>
                <a:sym typeface="Albert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indent="-317500" lvl="1" marL="9144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indent="-317500" lvl="2" marL="13716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indent="-317500" lvl="3" marL="18288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indent="-317500" lvl="4" marL="22860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indent="-317500" lvl="5" marL="2743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indent="-317500" lvl="6" marL="32004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indent="-317500" lvl="7" marL="36576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indent="-317500" lvl="8" marL="41148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45" name="Shape 1445"/>
        <p:cNvGrpSpPr/>
        <p:nvPr/>
      </p:nvGrpSpPr>
      <p:grpSpPr>
        <a:xfrm>
          <a:off x="0" y="0"/>
          <a:ext cx="0" cy="0"/>
          <a:chOff x="0" y="0"/>
          <a:chExt cx="0" cy="0"/>
        </a:xfrm>
      </p:grpSpPr>
      <p:sp>
        <p:nvSpPr>
          <p:cNvPr id="1446" name="Google Shape;1446;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47" name="Google Shape;1447;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QV285Sk5k-a3dGXytXsMVJ25Wc6q402QxX43SHwL0A/copy"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Albert+Sans" TargetMode="External"/><Relationship Id="rId4" Type="http://schemas.openxmlformats.org/officeDocument/2006/relationships/hyperlink" Target="https://fonts.google.com/specimen/Mulish"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4.png"/><Relationship Id="rId14" Type="http://schemas.openxmlformats.org/officeDocument/2006/relationships/image" Target="../media/image3.png"/><Relationship Id="rId17" Type="http://schemas.openxmlformats.org/officeDocument/2006/relationships/image" Target="../media/image6.png"/><Relationship Id="rId16" Type="http://schemas.openxmlformats.org/officeDocument/2006/relationships/image" Target="../media/image5.png"/><Relationship Id="rId5"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7"/>
          <p:cNvSpPr txBox="1"/>
          <p:nvPr>
            <p:ph type="ctrTitle"/>
          </p:nvPr>
        </p:nvSpPr>
        <p:spPr>
          <a:xfrm>
            <a:off x="800325" y="1468875"/>
            <a:ext cx="75438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Discrete Mathematics:</a:t>
            </a:r>
            <a:endParaRPr/>
          </a:p>
          <a:p>
            <a:pPr indent="0" lvl="0" marL="0" rtl="0" algn="ctr">
              <a:spcBef>
                <a:spcPts val="0"/>
              </a:spcBef>
              <a:spcAft>
                <a:spcPts val="0"/>
              </a:spcAft>
              <a:buNone/>
            </a:pPr>
            <a:r>
              <a:rPr lang="en"/>
              <a:t>Graph Theory and Networks</a:t>
            </a:r>
            <a:endParaRPr/>
          </a:p>
        </p:txBody>
      </p:sp>
      <p:sp>
        <p:nvSpPr>
          <p:cNvPr id="1456" name="Google Shape;1456;p27"/>
          <p:cNvSpPr txBox="1"/>
          <p:nvPr>
            <p:ph idx="1" type="subTitle"/>
          </p:nvPr>
        </p:nvSpPr>
        <p:spPr>
          <a:xfrm>
            <a:off x="2275875" y="3198825"/>
            <a:ext cx="45924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lbert Sans"/>
                <a:ea typeface="Albert Sans"/>
                <a:cs typeface="Albert Sans"/>
                <a:sym typeface="Albert Sans"/>
              </a:rPr>
              <a:t>12th grade</a:t>
            </a:r>
            <a:endParaRPr b="1" sz="200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36"/>
          <p:cNvPicPr preferRelativeResize="0"/>
          <p:nvPr>
            <p:ph idx="2" type="pic"/>
          </p:nvPr>
        </p:nvPicPr>
        <p:blipFill rotWithShape="1">
          <a:blip r:embed="rId3">
            <a:alphaModFix/>
          </a:blip>
          <a:srcRect b="1520" l="0" r="0" t="14013"/>
          <a:stretch/>
        </p:blipFill>
        <p:spPr>
          <a:xfrm>
            <a:off x="-25" y="-13725"/>
            <a:ext cx="9143995" cy="5157300"/>
          </a:xfrm>
          <a:prstGeom prst="rect">
            <a:avLst/>
          </a:prstGeom>
        </p:spPr>
      </p:pic>
      <p:sp>
        <p:nvSpPr>
          <p:cNvPr id="1606" name="Google Shape;1606;p36"/>
          <p:cNvSpPr txBox="1"/>
          <p:nvPr>
            <p:ph type="title"/>
          </p:nvPr>
        </p:nvSpPr>
        <p:spPr>
          <a:xfrm>
            <a:off x="720000" y="401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a:t>
            </a:r>
            <a:r>
              <a:rPr lang="en"/>
              <a:t>t</a:t>
            </a:r>
            <a:r>
              <a:rPr lang="en"/>
              <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cap="flat" cmpd="sng" w="9525">
                <a:solidFill>
                  <a:schemeClr val="dk2"/>
                </a:solidFill>
                <a:prstDash val="solid"/>
                <a:round/>
                <a:headEnd len="med" w="med" type="none"/>
                <a:tailEnd len="med" w="med" type="none"/>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cap="flat" cmpd="sng" w="9525">
                <a:solidFill>
                  <a:schemeClr val="dk2"/>
                </a:solidFill>
                <a:prstDash val="solid"/>
                <a:round/>
                <a:headEnd len="med" w="med" type="none"/>
                <a:tailEnd len="med" w="med" type="none"/>
              </a:ln>
            </p:spPr>
          </p:cxnSp>
          <p:cxnSp>
            <p:nvCxnSpPr>
              <p:cNvPr id="1619" name="Google Shape;1619;p36"/>
              <p:cNvCxnSpPr>
                <a:stCxn id="1609" idx="6"/>
                <a:endCxn id="1613" idx="3"/>
              </p:cNvCxnSpPr>
              <p:nvPr/>
            </p:nvCxnSpPr>
            <p:spPr>
              <a:xfrm flipH="1" rot="10800000">
                <a:off x="4805134" y="-736769"/>
                <a:ext cx="1360800" cy="972600"/>
              </a:xfrm>
              <a:prstGeom prst="straightConnector1">
                <a:avLst/>
              </a:prstGeom>
              <a:noFill/>
              <a:ln cap="flat" cmpd="sng" w="9525">
                <a:solidFill>
                  <a:schemeClr val="dk2"/>
                </a:solidFill>
                <a:prstDash val="solid"/>
                <a:round/>
                <a:headEnd len="med" w="med" type="none"/>
                <a:tailEnd len="med" w="med" type="none"/>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cap="flat" cmpd="sng" w="9525">
                <a:solidFill>
                  <a:schemeClr val="dk2"/>
                </a:solidFill>
                <a:prstDash val="solid"/>
                <a:round/>
                <a:headEnd len="med" w="med" type="none"/>
                <a:tailEnd len="med" w="med" type="none"/>
              </a:ln>
            </p:spPr>
          </p:cxnSp>
          <p:cxnSp>
            <p:nvCxnSpPr>
              <p:cNvPr id="1622" name="Google Shape;1622;p36"/>
              <p:cNvCxnSpPr>
                <a:stCxn id="1612" idx="7"/>
                <a:endCxn id="1610" idx="3"/>
              </p:cNvCxnSpPr>
              <p:nvPr/>
            </p:nvCxnSpPr>
            <p:spPr>
              <a:xfrm flipH="1" rot="10800000">
                <a:off x="7077233" y="-1901356"/>
                <a:ext cx="195300" cy="110190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36"/>
              <p:cNvCxnSpPr>
                <a:stCxn id="1609" idx="6"/>
                <a:endCxn id="1615" idx="1"/>
              </p:cNvCxnSpPr>
              <p:nvPr/>
            </p:nvCxnSpPr>
            <p:spPr>
              <a:xfrm flipH="1" rot="10800000">
                <a:off x="4805134" y="-52469"/>
                <a:ext cx="1464300" cy="288300"/>
              </a:xfrm>
              <a:prstGeom prst="straightConnector1">
                <a:avLst/>
              </a:prstGeom>
              <a:noFill/>
              <a:ln cap="flat" cmpd="sng" w="9525">
                <a:solidFill>
                  <a:schemeClr val="dk2"/>
                </a:solidFill>
                <a:prstDash val="solid"/>
                <a:round/>
                <a:headEnd len="med" w="med" type="none"/>
                <a:tailEnd len="med" w="med" type="none"/>
              </a:ln>
            </p:spPr>
          </p:cxnSp>
          <p:cxnSp>
            <p:nvCxnSpPr>
              <p:cNvPr id="1624" name="Google Shape;1624;p36"/>
              <p:cNvCxnSpPr>
                <a:stCxn id="1615" idx="6"/>
                <a:endCxn id="1612" idx="2"/>
              </p:cNvCxnSpPr>
              <p:nvPr/>
            </p:nvCxnSpPr>
            <p:spPr>
              <a:xfrm flipH="1" rot="10800000">
                <a:off x="6387451" y="-698855"/>
                <a:ext cx="623400" cy="622200"/>
              </a:xfrm>
              <a:prstGeom prst="straightConnector1">
                <a:avLst/>
              </a:prstGeom>
              <a:noFill/>
              <a:ln cap="flat" cmpd="sng" w="9525">
                <a:solidFill>
                  <a:schemeClr val="dk2"/>
                </a:solidFill>
                <a:prstDash val="solid"/>
                <a:round/>
                <a:headEnd len="med" w="med" type="none"/>
                <a:tailEnd len="med" w="med" type="none"/>
              </a:ln>
            </p:spPr>
          </p:cxnSp>
          <p:cxnSp>
            <p:nvCxnSpPr>
              <p:cNvPr id="1625" name="Google Shape;1625;p36"/>
              <p:cNvCxnSpPr>
                <a:stCxn id="1615" idx="5"/>
                <a:endCxn id="1611" idx="1"/>
              </p:cNvCxnSpPr>
              <p:nvPr/>
            </p:nvCxnSpPr>
            <p:spPr>
              <a:xfrm flipH="1" rot="10800000">
                <a:off x="6397515" y="-169351"/>
                <a:ext cx="1264200" cy="1416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36"/>
              <p:cNvCxnSpPr>
                <a:stCxn id="1611" idx="7"/>
                <a:endCxn id="1616" idx="3"/>
              </p:cNvCxnSpPr>
              <p:nvPr/>
            </p:nvCxnSpPr>
            <p:spPr>
              <a:xfrm flipH="1" rot="10800000">
                <a:off x="7896910" y="-1244345"/>
                <a:ext cx="242400" cy="916200"/>
              </a:xfrm>
              <a:prstGeom prst="straightConnector1">
                <a:avLst/>
              </a:prstGeom>
              <a:noFill/>
              <a:ln cap="flat" cmpd="sng" w="9525">
                <a:solidFill>
                  <a:schemeClr val="dk2"/>
                </a:solidFill>
                <a:prstDash val="solid"/>
                <a:round/>
                <a:headEnd len="med" w="med" type="none"/>
                <a:tailEnd len="med" w="med" type="none"/>
              </a:ln>
            </p:spPr>
          </p:cxnSp>
          <p:cxnSp>
            <p:nvCxnSpPr>
              <p:cNvPr id="1628" name="Google Shape;1628;p36"/>
              <p:cNvCxnSpPr>
                <a:stCxn id="1612" idx="6"/>
                <a:endCxn id="1616" idx="2"/>
              </p:cNvCxnSpPr>
              <p:nvPr/>
            </p:nvCxnSpPr>
            <p:spPr>
              <a:xfrm flipH="1" rot="10800000">
                <a:off x="7118930" y="-1264592"/>
                <a:ext cx="989700" cy="492600"/>
              </a:xfrm>
              <a:prstGeom prst="straightConnector1">
                <a:avLst/>
              </a:prstGeom>
              <a:noFill/>
              <a:ln cap="flat" cmpd="sng" w="9525">
                <a:solidFill>
                  <a:schemeClr val="dk2"/>
                </a:solidFill>
                <a:prstDash val="solid"/>
                <a:round/>
                <a:headEnd len="med" w="med" type="none"/>
                <a:tailEnd len="med" w="med" type="none"/>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cap="flat" cmpd="sng" w="9525">
                <a:solidFill>
                  <a:schemeClr val="dk2"/>
                </a:solidFill>
                <a:prstDash val="solid"/>
                <a:round/>
                <a:headEnd len="med" w="med" type="none"/>
                <a:tailEnd len="med" w="med" type="none"/>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36"/>
              <p:cNvCxnSpPr>
                <a:stCxn id="1613" idx="6"/>
                <a:endCxn id="1616" idx="1"/>
              </p:cNvCxnSpPr>
              <p:nvPr/>
            </p:nvCxnSpPr>
            <p:spPr>
              <a:xfrm flipH="1" rot="10800000">
                <a:off x="6214873" y="-1300586"/>
                <a:ext cx="1886400" cy="4896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cap="flat" cmpd="sng" w="9525">
                <a:solidFill>
                  <a:schemeClr val="dk2"/>
                </a:solidFill>
                <a:prstDash val="solid"/>
                <a:round/>
                <a:headEnd len="med" w="med" type="none"/>
                <a:tailEnd len="med" w="med" type="none"/>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cap="flat" cmpd="sng" w="9525">
                <a:solidFill>
                  <a:schemeClr val="dk2"/>
                </a:solidFill>
                <a:prstDash val="solid"/>
                <a:round/>
                <a:headEnd len="med" w="med" type="none"/>
                <a:tailEnd len="med" w="med" type="none"/>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cap="flat" cmpd="sng" w="9525">
                <a:solidFill>
                  <a:schemeClr val="dk2"/>
                </a:solidFill>
                <a:prstDash val="solid"/>
                <a:round/>
                <a:headEnd len="med" w="med" type="none"/>
                <a:tailEnd len="med" w="med" type="none"/>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cap="flat" cmpd="sng" w="9525">
                <a:solidFill>
                  <a:schemeClr val="dk2"/>
                </a:solidFill>
                <a:prstDash val="solid"/>
                <a:round/>
                <a:headEnd len="med" w="med" type="none"/>
                <a:tailEnd len="med" w="med" type="none"/>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cap="flat" cmpd="sng" w="9525">
                <a:solidFill>
                  <a:schemeClr val="dk2"/>
                </a:solidFill>
                <a:prstDash val="solid"/>
                <a:round/>
                <a:headEnd len="med" w="med" type="none"/>
                <a:tailEnd len="med" w="med" type="none"/>
              </a:ln>
            </p:spPr>
          </p:cxnSp>
          <p:cxnSp>
            <p:nvCxnSpPr>
              <p:cNvPr id="1642" name="Google Shape;1642;p36"/>
              <p:cNvCxnSpPr>
                <a:stCxn id="1639" idx="7"/>
                <a:endCxn id="1611" idx="3"/>
              </p:cNvCxnSpPr>
              <p:nvPr/>
            </p:nvCxnSpPr>
            <p:spPr>
              <a:xfrm flipH="1" rot="10800000">
                <a:off x="7800600" y="65689"/>
                <a:ext cx="19800" cy="191100"/>
              </a:xfrm>
              <a:prstGeom prst="straightConnector1">
                <a:avLst/>
              </a:prstGeom>
              <a:noFill/>
              <a:ln cap="flat" cmpd="sng" w="9525">
                <a:solidFill>
                  <a:schemeClr val="dk2"/>
                </a:solidFill>
                <a:prstDash val="solid"/>
                <a:round/>
                <a:headEnd len="med" w="med" type="none"/>
                <a:tailEnd len="med" w="med" type="none"/>
              </a:ln>
            </p:spPr>
          </p:cxnSp>
        </p:grpSp>
        <p:grpSp>
          <p:nvGrpSpPr>
            <p:cNvPr id="1643" name="Google Shape;1643;p36"/>
            <p:cNvGrpSpPr/>
            <p:nvPr/>
          </p:nvGrpSpPr>
          <p:grpSpPr>
            <a:xfrm flipH="1" rot="10800000">
              <a:off x="-497962" y="2260383"/>
              <a:ext cx="3063625" cy="3321711"/>
              <a:chOff x="-460575" y="-671217"/>
              <a:chExt cx="3063625" cy="3321711"/>
            </a:xfrm>
          </p:grpSpPr>
          <p:cxnSp>
            <p:nvCxnSpPr>
              <p:cNvPr id="1644" name="Google Shape;1644;p36"/>
              <p:cNvCxnSpPr>
                <a:stCxn id="1645" idx="6"/>
                <a:endCxn id="1646" idx="2"/>
              </p:cNvCxnSpPr>
              <p:nvPr/>
            </p:nvCxnSpPr>
            <p:spPr>
              <a:xfrm flipH="1" rot="10800000">
                <a:off x="421801" y="-63292"/>
                <a:ext cx="2023800" cy="476400"/>
              </a:xfrm>
              <a:prstGeom prst="straightConnector1">
                <a:avLst/>
              </a:prstGeom>
              <a:noFill/>
              <a:ln cap="flat" cmpd="sng" w="9525">
                <a:solidFill>
                  <a:schemeClr val="dk2"/>
                </a:solidFill>
                <a:prstDash val="solid"/>
                <a:round/>
                <a:headEnd len="med" w="med" type="none"/>
                <a:tailEnd len="med" w="med" type="none"/>
              </a:ln>
            </p:spPr>
          </p:cxnSp>
          <p:sp>
            <p:nvSpPr>
              <p:cNvPr id="1646" name="Google Shape;1646;p36"/>
              <p:cNvSpPr/>
              <p:nvPr/>
            </p:nvSpPr>
            <p:spPr>
              <a:xfrm>
                <a:off x="2445550" y="-142081"/>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cap="flat" cmpd="sng" w="9525">
                <a:solidFill>
                  <a:schemeClr val="dk2"/>
                </a:solidFill>
                <a:prstDash val="solid"/>
                <a:round/>
                <a:headEnd len="med" w="med" type="none"/>
                <a:tailEnd len="med" w="med" type="none"/>
              </a:ln>
            </p:spPr>
          </p:cxnSp>
          <p:cxnSp>
            <p:nvCxnSpPr>
              <p:cNvPr id="1652" name="Google Shape;1652;p36"/>
              <p:cNvCxnSpPr>
                <a:stCxn id="1649" idx="4"/>
                <a:endCxn id="1648" idx="0"/>
              </p:cNvCxnSpPr>
              <p:nvPr/>
            </p:nvCxnSpPr>
            <p:spPr>
              <a:xfrm>
                <a:off x="169176" y="973437"/>
                <a:ext cx="0" cy="1519500"/>
              </a:xfrm>
              <a:prstGeom prst="straightConnector1">
                <a:avLst/>
              </a:prstGeom>
              <a:noFill/>
              <a:ln cap="flat" cmpd="sng" w="9525">
                <a:solidFill>
                  <a:schemeClr val="dk2"/>
                </a:solidFill>
                <a:prstDash val="solid"/>
                <a:round/>
                <a:headEnd len="med" w="med" type="none"/>
                <a:tailEnd len="med" w="med" type="none"/>
              </a:ln>
            </p:spPr>
          </p:cxnSp>
          <p:cxnSp>
            <p:nvCxnSpPr>
              <p:cNvPr id="1653" name="Google Shape;1653;p36"/>
              <p:cNvCxnSpPr>
                <a:stCxn id="1649" idx="5"/>
                <a:endCxn id="1650" idx="1"/>
              </p:cNvCxnSpPr>
              <p:nvPr/>
            </p:nvCxnSpPr>
            <p:spPr>
              <a:xfrm>
                <a:off x="199829" y="960741"/>
                <a:ext cx="204000" cy="379500"/>
              </a:xfrm>
              <a:prstGeom prst="straightConnector1">
                <a:avLst/>
              </a:prstGeom>
              <a:noFill/>
              <a:ln cap="flat" cmpd="sng" w="9525">
                <a:solidFill>
                  <a:schemeClr val="dk2"/>
                </a:solidFill>
                <a:prstDash val="solid"/>
                <a:round/>
                <a:headEnd len="med" w="med" type="none"/>
                <a:tailEnd len="med" w="med" type="none"/>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cap="flat" cmpd="sng" w="9525">
                <a:solidFill>
                  <a:schemeClr val="dk2"/>
                </a:solidFill>
                <a:prstDash val="solid"/>
                <a:round/>
                <a:headEnd len="med" w="med" type="none"/>
                <a:tailEnd len="med" w="med" type="none"/>
              </a:ln>
            </p:spPr>
          </p:cxnSp>
          <p:cxnSp>
            <p:nvCxnSpPr>
              <p:cNvPr id="1655" name="Google Shape;1655;p36"/>
              <p:cNvCxnSpPr>
                <a:stCxn id="1649" idx="7"/>
                <a:endCxn id="1645" idx="3"/>
              </p:cNvCxnSpPr>
              <p:nvPr/>
            </p:nvCxnSpPr>
            <p:spPr>
              <a:xfrm flipH="1" rot="10800000">
                <a:off x="199829" y="443734"/>
                <a:ext cx="147900" cy="455700"/>
              </a:xfrm>
              <a:prstGeom prst="straightConnector1">
                <a:avLst/>
              </a:prstGeom>
              <a:noFill/>
              <a:ln cap="flat" cmpd="sng" w="9525">
                <a:solidFill>
                  <a:schemeClr val="dk2"/>
                </a:solidFill>
                <a:prstDash val="solid"/>
                <a:round/>
                <a:headEnd len="med" w="med" type="none"/>
                <a:tailEnd len="med" w="med" type="none"/>
              </a:ln>
            </p:spPr>
          </p:cxnSp>
          <p:cxnSp>
            <p:nvCxnSpPr>
              <p:cNvPr id="1656" name="Google Shape;1656;p36"/>
              <p:cNvCxnSpPr>
                <a:stCxn id="1647" idx="5"/>
                <a:endCxn id="1645" idx="0"/>
              </p:cNvCxnSpPr>
              <p:nvPr/>
            </p:nvCxnSpPr>
            <p:spPr>
              <a:xfrm>
                <a:off x="196080" y="-536782"/>
                <a:ext cx="182400" cy="906600"/>
              </a:xfrm>
              <a:prstGeom prst="straightConnector1">
                <a:avLst/>
              </a:prstGeom>
              <a:noFill/>
              <a:ln cap="flat" cmpd="sng" w="9525">
                <a:solidFill>
                  <a:schemeClr val="dk2"/>
                </a:solidFill>
                <a:prstDash val="solid"/>
                <a:round/>
                <a:headEnd len="med" w="med" type="none"/>
                <a:tailEnd len="med" w="med" type="none"/>
              </a:ln>
            </p:spPr>
          </p:cxnSp>
          <p:cxnSp>
            <p:nvCxnSpPr>
              <p:cNvPr id="1657" name="Google Shape;1657;p36"/>
              <p:cNvCxnSpPr>
                <a:stCxn id="1647" idx="6"/>
                <a:endCxn id="1646" idx="2"/>
              </p:cNvCxnSpPr>
              <p:nvPr/>
            </p:nvCxnSpPr>
            <p:spPr>
              <a:xfrm>
                <a:off x="219146" y="-592467"/>
                <a:ext cx="2226300" cy="5292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cap="flat" cmpd="sng" w="9525">
                <a:solidFill>
                  <a:schemeClr val="dk2"/>
                </a:solidFill>
                <a:prstDash val="solid"/>
                <a:round/>
                <a:headEnd len="med" w="med" type="none"/>
                <a:tailEnd len="med" w="med" type="none"/>
              </a:ln>
            </p:spPr>
          </p:cxnSp>
          <p:cxnSp>
            <p:nvCxnSpPr>
              <p:cNvPr id="1661" name="Google Shape;1661;p36"/>
              <p:cNvCxnSpPr>
                <a:stCxn id="1650" idx="0"/>
                <a:endCxn id="1659" idx="3"/>
              </p:cNvCxnSpPr>
              <p:nvPr/>
            </p:nvCxnSpPr>
            <p:spPr>
              <a:xfrm flipH="1" rot="10800000">
                <a:off x="454649" y="268188"/>
                <a:ext cx="342000" cy="1049100"/>
              </a:xfrm>
              <a:prstGeom prst="straightConnector1">
                <a:avLst/>
              </a:prstGeom>
              <a:noFill/>
              <a:ln cap="flat" cmpd="sng" w="9525">
                <a:solidFill>
                  <a:schemeClr val="dk2"/>
                </a:solidFill>
                <a:prstDash val="solid"/>
                <a:round/>
                <a:headEnd len="med" w="med" type="none"/>
                <a:tailEnd len="med" w="med" type="none"/>
              </a:ln>
            </p:spPr>
          </p:cxnSp>
          <p:sp>
            <p:nvSpPr>
              <p:cNvPr id="1662" name="Google Shape;1662;p36"/>
              <p:cNvSpPr/>
              <p:nvPr/>
            </p:nvSpPr>
            <p:spPr>
              <a:xfrm>
                <a:off x="987225" y="-92131"/>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cap="flat" cmpd="sng" w="9525">
                <a:solidFill>
                  <a:schemeClr val="dk2"/>
                </a:solidFill>
                <a:prstDash val="solid"/>
                <a:round/>
                <a:headEnd len="med" w="med" type="none"/>
                <a:tailEnd len="med" w="med" type="none"/>
              </a:ln>
            </p:spPr>
          </p:cxnSp>
          <p:cxnSp>
            <p:nvCxnSpPr>
              <p:cNvPr id="1664" name="Google Shape;1664;p36"/>
              <p:cNvCxnSpPr>
                <a:stCxn id="1659" idx="7"/>
                <a:endCxn id="1662" idx="3"/>
              </p:cNvCxnSpPr>
              <p:nvPr/>
            </p:nvCxnSpPr>
            <p:spPr>
              <a:xfrm flipH="1" rot="10800000">
                <a:off x="877592" y="42220"/>
                <a:ext cx="132600" cy="144900"/>
              </a:xfrm>
              <a:prstGeom prst="straightConnector1">
                <a:avLst/>
              </a:prstGeom>
              <a:noFill/>
              <a:ln cap="flat" cmpd="sng" w="9525">
                <a:solidFill>
                  <a:schemeClr val="dk2"/>
                </a:solidFill>
                <a:prstDash val="solid"/>
                <a:round/>
                <a:headEnd len="med" w="med" type="none"/>
                <a:tailEnd len="med" w="med" type="none"/>
              </a:ln>
            </p:spPr>
          </p:cxnSp>
          <p:cxnSp>
            <p:nvCxnSpPr>
              <p:cNvPr id="1665" name="Google Shape;1665;p36"/>
              <p:cNvCxnSpPr>
                <a:stCxn id="1662" idx="6"/>
                <a:endCxn id="1646" idx="2"/>
              </p:cNvCxnSpPr>
              <p:nvPr/>
            </p:nvCxnSpPr>
            <p:spPr>
              <a:xfrm flipH="1" rot="10800000">
                <a:off x="1144725" y="-63481"/>
                <a:ext cx="1300800" cy="50100"/>
              </a:xfrm>
              <a:prstGeom prst="straightConnector1">
                <a:avLst/>
              </a:prstGeom>
              <a:noFill/>
              <a:ln cap="flat" cmpd="sng" w="9525">
                <a:solidFill>
                  <a:schemeClr val="dk2"/>
                </a:solidFill>
                <a:prstDash val="solid"/>
                <a:round/>
                <a:headEnd len="med" w="med" type="none"/>
                <a:tailEnd len="med" w="med" type="none"/>
              </a:ln>
            </p:spPr>
          </p:cxnSp>
          <p:sp>
            <p:nvSpPr>
              <p:cNvPr id="1666" name="Google Shape;1666;p36"/>
              <p:cNvSpPr/>
              <p:nvPr/>
            </p:nvSpPr>
            <p:spPr>
              <a:xfrm>
                <a:off x="-460575" y="540519"/>
                <a:ext cx="157500" cy="15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667" name="Google Shape;1667;p36"/>
              <p:cNvCxnSpPr>
                <a:stCxn id="1666" idx="0"/>
                <a:endCxn id="1647" idx="3"/>
              </p:cNvCxnSpPr>
              <p:nvPr/>
            </p:nvCxnSpPr>
            <p:spPr>
              <a:xfrm flipH="1" rot="10800000">
                <a:off x="-381825" y="-536781"/>
                <a:ext cx="466500" cy="1077300"/>
              </a:xfrm>
              <a:prstGeom prst="straightConnector1">
                <a:avLst/>
              </a:prstGeom>
              <a:noFill/>
              <a:ln cap="flat" cmpd="sng" w="9525">
                <a:solidFill>
                  <a:schemeClr val="dk2"/>
                </a:solidFill>
                <a:prstDash val="solid"/>
                <a:round/>
                <a:headEnd len="med" w="med" type="none"/>
                <a:tailEnd len="med" w="med" type="none"/>
              </a:ln>
            </p:spPr>
          </p:cxnSp>
          <p:cxnSp>
            <p:nvCxnSpPr>
              <p:cNvPr id="1668" name="Google Shape;1668;p36"/>
              <p:cNvCxnSpPr>
                <a:stCxn id="1666" idx="6"/>
                <a:endCxn id="1645" idx="3"/>
              </p:cNvCxnSpPr>
              <p:nvPr/>
            </p:nvCxnSpPr>
            <p:spPr>
              <a:xfrm flipH="1" rot="10800000">
                <a:off x="-303075" y="443769"/>
                <a:ext cx="651000" cy="17550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36"/>
              <p:cNvCxnSpPr>
                <a:stCxn id="1666" idx="5"/>
                <a:endCxn id="1649" idx="1"/>
              </p:cNvCxnSpPr>
              <p:nvPr/>
            </p:nvCxnSpPr>
            <p:spPr>
              <a:xfrm>
                <a:off x="-326140" y="674953"/>
                <a:ext cx="464700" cy="224400"/>
              </a:xfrm>
              <a:prstGeom prst="straightConnector1">
                <a:avLst/>
              </a:prstGeom>
              <a:noFill/>
              <a:ln cap="flat" cmpd="sng" w="9525">
                <a:solidFill>
                  <a:schemeClr val="dk2"/>
                </a:solidFill>
                <a:prstDash val="solid"/>
                <a:round/>
                <a:headEnd len="med" w="med" type="none"/>
                <a:tailEnd len="med" w="med" type="none"/>
              </a:ln>
            </p:spPr>
          </p:cxnSp>
          <p:cxnSp>
            <p:nvCxnSpPr>
              <p:cNvPr id="1670" name="Google Shape;1670;p36"/>
              <p:cNvCxnSpPr>
                <a:stCxn id="1666" idx="5"/>
                <a:endCxn id="1648" idx="1"/>
              </p:cNvCxnSpPr>
              <p:nvPr/>
            </p:nvCxnSpPr>
            <p:spPr>
              <a:xfrm>
                <a:off x="-326140" y="674953"/>
                <a:ext cx="439500" cy="1841100"/>
              </a:xfrm>
              <a:prstGeom prst="straightConnector1">
                <a:avLst/>
              </a:prstGeom>
              <a:noFill/>
              <a:ln cap="flat" cmpd="sng" w="9525">
                <a:solidFill>
                  <a:schemeClr val="dk2"/>
                </a:solidFill>
                <a:prstDash val="solid"/>
                <a:round/>
                <a:headEnd len="med" w="med" type="none"/>
                <a:tailEnd len="med" w="med" type="none"/>
              </a:ln>
            </p:spPr>
          </p:cxnSp>
          <p:sp>
            <p:nvSpPr>
              <p:cNvPr id="1659" name="Google Shape;1659;p36"/>
              <p:cNvSpPr/>
              <p:nvPr/>
            </p:nvSpPr>
            <p:spPr>
              <a:xfrm>
                <a:off x="779775" y="170338"/>
                <a:ext cx="114600" cy="11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flipH="1" rot="10800000">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37"/>
          <p:cNvSpPr txBox="1"/>
          <p:nvPr>
            <p:ph type="title"/>
          </p:nvPr>
        </p:nvSpPr>
        <p:spPr>
          <a:xfrm>
            <a:off x="1284000" y="1714512"/>
            <a:ext cx="6576000" cy="12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a:t>
            </a:r>
            <a:r>
              <a:rPr lang="en"/>
              <a:t>,000</a:t>
            </a:r>
            <a:endParaRPr/>
          </a:p>
        </p:txBody>
      </p:sp>
      <p:sp>
        <p:nvSpPr>
          <p:cNvPr id="1686" name="Google Shape;1686;p37"/>
          <p:cNvSpPr txBox="1"/>
          <p:nvPr>
            <p:ph idx="1" type="subTitle"/>
          </p:nvPr>
        </p:nvSpPr>
        <p:spPr>
          <a:xfrm>
            <a:off x="1284000" y="2922288"/>
            <a:ext cx="6576000" cy="5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04" name="Google Shape;170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25% of the math curriculum is </a:t>
            </a:r>
            <a:r>
              <a:rPr lang="en">
                <a:solidFill>
                  <a:schemeClr val="dk1"/>
                </a:solidFill>
                <a:latin typeface="Mulish"/>
                <a:ea typeface="Mulish"/>
                <a:cs typeface="Mulish"/>
                <a:sym typeface="Mulish"/>
              </a:rPr>
              <a:t>dedicated</a:t>
            </a:r>
            <a:r>
              <a:rPr lang="en">
                <a:solidFill>
                  <a:schemeClr val="dk1"/>
                </a:solidFill>
                <a:latin typeface="Mulish"/>
                <a:ea typeface="Mulish"/>
                <a:cs typeface="Mulish"/>
                <a:sym typeface="Mulish"/>
              </a:rPr>
              <a:t>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Theory</a:t>
            </a:r>
            <a:endParaRPr b="1" sz="2000">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a:t>
            </a:r>
            <a:r>
              <a:rPr lang="en">
                <a:solidFill>
                  <a:schemeClr val="dk1"/>
                </a:solidFill>
                <a:latin typeface="Mulish"/>
                <a:ea typeface="Mulish"/>
                <a:cs typeface="Mulish"/>
                <a:sym typeface="Mulish"/>
              </a:rPr>
              <a:t>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Foundation</a:t>
            </a:r>
            <a:endParaRPr b="1" sz="2000">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Exploration</a:t>
            </a:r>
            <a:endParaRPr b="1" sz="2000">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fmla="val 10798115" name="adj1"/>
              <a:gd fmla="val 16256715" name="adj2"/>
              <a:gd fmla="val 1271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flipH="1">
            <a:off x="3873202" y="1489638"/>
            <a:ext cx="1397700" cy="1397700"/>
          </a:xfrm>
          <a:prstGeom prst="blockArc">
            <a:avLst>
              <a:gd fmla="val 5400645" name="adj1"/>
              <a:gd fmla="val 16256715" name="adj2"/>
              <a:gd fmla="val 1271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flipH="1">
            <a:off x="6496302" y="1489688"/>
            <a:ext cx="1397700" cy="1397700"/>
          </a:xfrm>
          <a:prstGeom prst="blockArc">
            <a:avLst>
              <a:gd fmla="val 26082" name="adj1"/>
              <a:gd fmla="val 16256715" name="adj2"/>
              <a:gd fmla="val 1271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txBox="1"/>
          <p:nvPr/>
        </p:nvSpPr>
        <p:spPr>
          <a:xfrm>
            <a:off x="4063663" y="1985138"/>
            <a:ext cx="1016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50</a:t>
            </a:r>
            <a:r>
              <a:rPr b="1" lang="en" sz="2400">
                <a:solidFill>
                  <a:schemeClr val="dk1"/>
                </a:solidFill>
                <a:latin typeface="Albert Sans"/>
                <a:ea typeface="Albert Sans"/>
                <a:cs typeface="Albert Sans"/>
                <a:sym typeface="Albert Sans"/>
              </a:rPr>
              <a:t>%</a:t>
            </a:r>
            <a:endParaRPr b="1" sz="2400">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75</a:t>
            </a:r>
            <a:r>
              <a:rPr b="1" lang="en" sz="2400">
                <a:solidFill>
                  <a:schemeClr val="dk1"/>
                </a:solidFill>
                <a:latin typeface="Albert Sans"/>
                <a:ea typeface="Albert Sans"/>
                <a:cs typeface="Albert Sans"/>
                <a:sym typeface="Albert Sans"/>
              </a:rPr>
              <a:t>%</a:t>
            </a:r>
            <a:endParaRPr b="1" sz="2400">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25</a:t>
            </a:r>
            <a:r>
              <a:rPr b="1" lang="en" sz="2400">
                <a:solidFill>
                  <a:schemeClr val="dk1"/>
                </a:solidFill>
                <a:latin typeface="Albert Sans"/>
                <a:ea typeface="Albert Sans"/>
                <a:cs typeface="Albert Sans"/>
                <a:sym typeface="Albert Sans"/>
              </a:rPr>
              <a:t>%</a:t>
            </a:r>
            <a:endParaRPr b="1" sz="2400">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in mathematics</a:t>
            </a:r>
            <a:endParaRPr/>
          </a:p>
        </p:txBody>
      </p:sp>
      <p:sp>
        <p:nvSpPr>
          <p:cNvPr id="1722" name="Google Shape;1722;p39"/>
          <p:cNvSpPr txBox="1"/>
          <p:nvPr/>
        </p:nvSpPr>
        <p:spPr>
          <a:xfrm flipH="1">
            <a:off x="713799" y="1803865"/>
            <a:ext cx="29682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300 BCE</a:t>
            </a:r>
            <a:endParaRPr b="1" sz="2000">
              <a:solidFill>
                <a:schemeClr val="dk1"/>
              </a:solidFill>
              <a:latin typeface="Albert Sans"/>
              <a:ea typeface="Albert Sans"/>
              <a:cs typeface="Albert Sans"/>
              <a:sym typeface="Albert Sans"/>
            </a:endParaRPr>
          </a:p>
        </p:txBody>
      </p:sp>
      <p:sp>
        <p:nvSpPr>
          <p:cNvPr id="1723" name="Google Shape;1723;p39"/>
          <p:cNvSpPr txBox="1"/>
          <p:nvPr/>
        </p:nvSpPr>
        <p:spPr>
          <a:xfrm flipH="1">
            <a:off x="713800" y="1445834"/>
            <a:ext cx="2968200" cy="505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Euclid publishes "Elements"</a:t>
            </a:r>
            <a:endParaRPr>
              <a:solidFill>
                <a:schemeClr val="dk1"/>
              </a:solidFill>
              <a:latin typeface="Mulish"/>
              <a:ea typeface="Mulish"/>
              <a:cs typeface="Mulish"/>
              <a:sym typeface="Mulish"/>
            </a:endParaRPr>
          </a:p>
        </p:txBody>
      </p:sp>
      <p:sp>
        <p:nvSpPr>
          <p:cNvPr id="1724" name="Google Shape;1724;p39"/>
          <p:cNvSpPr txBox="1"/>
          <p:nvPr/>
        </p:nvSpPr>
        <p:spPr>
          <a:xfrm flipH="1">
            <a:off x="2301638" y="3275375"/>
            <a:ext cx="2964900" cy="505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17th century</a:t>
            </a:r>
            <a:endParaRPr b="1" sz="2000">
              <a:solidFill>
                <a:schemeClr val="dk1"/>
              </a:solidFill>
              <a:latin typeface="Albert Sans"/>
              <a:ea typeface="Albert Sans"/>
              <a:cs typeface="Albert Sans"/>
              <a:sym typeface="Albert Sans"/>
            </a:endParaRPr>
          </a:p>
        </p:txBody>
      </p:sp>
      <p:sp>
        <p:nvSpPr>
          <p:cNvPr id="1725" name="Google Shape;1725;p39"/>
          <p:cNvSpPr txBox="1"/>
          <p:nvPr/>
        </p:nvSpPr>
        <p:spPr>
          <a:xfrm flipH="1">
            <a:off x="2298425" y="3587161"/>
            <a:ext cx="29649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The development of calculus</a:t>
            </a:r>
            <a:endParaRPr>
              <a:solidFill>
                <a:schemeClr val="dk1"/>
              </a:solidFill>
              <a:latin typeface="Mulish"/>
              <a:ea typeface="Mulish"/>
              <a:cs typeface="Mulish"/>
              <a:sym typeface="Mulish"/>
            </a:endParaRPr>
          </a:p>
        </p:txBody>
      </p:sp>
      <p:sp>
        <p:nvSpPr>
          <p:cNvPr id="1726" name="Google Shape;1726;p39"/>
          <p:cNvSpPr txBox="1"/>
          <p:nvPr/>
        </p:nvSpPr>
        <p:spPr>
          <a:xfrm flipH="1">
            <a:off x="3880349" y="1803862"/>
            <a:ext cx="29682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1931</a:t>
            </a:r>
            <a:endParaRPr b="1" sz="2000">
              <a:solidFill>
                <a:schemeClr val="dk1"/>
              </a:solidFill>
              <a:latin typeface="Albert Sans"/>
              <a:ea typeface="Albert Sans"/>
              <a:cs typeface="Albert Sans"/>
              <a:sym typeface="Albert Sans"/>
            </a:endParaRPr>
          </a:p>
        </p:txBody>
      </p:sp>
      <p:sp>
        <p:nvSpPr>
          <p:cNvPr id="1727" name="Google Shape;1727;p39"/>
          <p:cNvSpPr txBox="1"/>
          <p:nvPr/>
        </p:nvSpPr>
        <p:spPr>
          <a:xfrm flipH="1">
            <a:off x="3880350" y="1445834"/>
            <a:ext cx="2968200" cy="505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Gödel's Incompleteness Theorem</a:t>
            </a:r>
            <a:endParaRPr>
              <a:solidFill>
                <a:schemeClr val="dk1"/>
              </a:solidFill>
              <a:latin typeface="Mulish"/>
              <a:ea typeface="Mulish"/>
              <a:cs typeface="Mulish"/>
              <a:sym typeface="Mulish"/>
            </a:endParaRPr>
          </a:p>
        </p:txBody>
      </p:sp>
      <p:sp>
        <p:nvSpPr>
          <p:cNvPr id="1728" name="Google Shape;1728;p39"/>
          <p:cNvSpPr txBox="1"/>
          <p:nvPr/>
        </p:nvSpPr>
        <p:spPr>
          <a:xfrm flipH="1">
            <a:off x="5465249" y="3275375"/>
            <a:ext cx="2964900" cy="505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lbert Sans"/>
                <a:ea typeface="Albert Sans"/>
                <a:cs typeface="Albert Sans"/>
                <a:sym typeface="Albert Sans"/>
              </a:rPr>
              <a:t>1994</a:t>
            </a:r>
            <a:endParaRPr b="1" sz="2000">
              <a:solidFill>
                <a:schemeClr val="dk1"/>
              </a:solidFill>
              <a:latin typeface="Albert Sans"/>
              <a:ea typeface="Albert Sans"/>
              <a:cs typeface="Albert Sans"/>
              <a:sym typeface="Albert Sans"/>
            </a:endParaRPr>
          </a:p>
        </p:txBody>
      </p:sp>
      <p:sp>
        <p:nvSpPr>
          <p:cNvPr id="1729" name="Google Shape;1729;p39"/>
          <p:cNvSpPr txBox="1"/>
          <p:nvPr/>
        </p:nvSpPr>
        <p:spPr>
          <a:xfrm flipH="1">
            <a:off x="5465250" y="3587161"/>
            <a:ext cx="2964900" cy="50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Proof of Fermat's Last Theorem</a:t>
            </a:r>
            <a:endParaRPr>
              <a:solidFill>
                <a:schemeClr val="dk1"/>
              </a:solidFill>
              <a:latin typeface="Mulish"/>
              <a:ea typeface="Mulish"/>
              <a:cs typeface="Mulish"/>
              <a:sym typeface="Mulish"/>
            </a:endParaRPr>
          </a:p>
        </p:txBody>
      </p:sp>
      <p:cxnSp>
        <p:nvCxnSpPr>
          <p:cNvPr id="1730" name="Google Shape;1730;p39"/>
          <p:cNvCxnSpPr>
            <a:stCxn id="1731" idx="2"/>
            <a:endCxn id="1732" idx="6"/>
          </p:cNvCxnSpPr>
          <p:nvPr/>
        </p:nvCxnSpPr>
        <p:spPr>
          <a:xfrm rot="10800000">
            <a:off x="2327367" y="2794900"/>
            <a:ext cx="1324200" cy="0"/>
          </a:xfrm>
          <a:prstGeom prst="straightConnector1">
            <a:avLst/>
          </a:prstGeom>
          <a:noFill/>
          <a:ln cap="flat" cmpd="sng" w="9525">
            <a:solidFill>
              <a:schemeClr val="dk2"/>
            </a:solidFill>
            <a:prstDash val="solid"/>
            <a:round/>
            <a:headEnd len="med" w="med" type="none"/>
            <a:tailEnd len="med" w="med" type="none"/>
          </a:ln>
        </p:spPr>
      </p:cxnSp>
      <p:sp>
        <p:nvSpPr>
          <p:cNvPr id="1732" name="Google Shape;1732;p39"/>
          <p:cNvSpPr/>
          <p:nvPr/>
        </p:nvSpPr>
        <p:spPr>
          <a:xfrm>
            <a:off x="2068300" y="2665300"/>
            <a:ext cx="259200" cy="259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31" name="Google Shape;1731;p39"/>
          <p:cNvSpPr/>
          <p:nvPr/>
        </p:nvSpPr>
        <p:spPr>
          <a:xfrm>
            <a:off x="3651567" y="2665300"/>
            <a:ext cx="259200" cy="25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33" name="Google Shape;1733;p39"/>
          <p:cNvSpPr/>
          <p:nvPr/>
        </p:nvSpPr>
        <p:spPr>
          <a:xfrm>
            <a:off x="5234833" y="2665300"/>
            <a:ext cx="259200" cy="25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1734" name="Google Shape;1734;p39"/>
          <p:cNvSpPr/>
          <p:nvPr/>
        </p:nvSpPr>
        <p:spPr>
          <a:xfrm>
            <a:off x="6818100" y="2665300"/>
            <a:ext cx="259200" cy="25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cxnSp>
        <p:nvCxnSpPr>
          <p:cNvPr id="1735" name="Google Shape;1735;p39"/>
          <p:cNvCxnSpPr>
            <a:stCxn id="1731" idx="6"/>
            <a:endCxn id="1733" idx="2"/>
          </p:cNvCxnSpPr>
          <p:nvPr/>
        </p:nvCxnSpPr>
        <p:spPr>
          <a:xfrm>
            <a:off x="3910767" y="2794900"/>
            <a:ext cx="1324200" cy="0"/>
          </a:xfrm>
          <a:prstGeom prst="straightConnector1">
            <a:avLst/>
          </a:prstGeom>
          <a:noFill/>
          <a:ln cap="flat" cmpd="sng" w="9525">
            <a:solidFill>
              <a:schemeClr val="dk2"/>
            </a:solidFill>
            <a:prstDash val="solid"/>
            <a:round/>
            <a:headEnd len="med" w="med" type="none"/>
            <a:tailEnd len="med" w="med" type="none"/>
          </a:ln>
        </p:spPr>
      </p:cxnSp>
      <p:cxnSp>
        <p:nvCxnSpPr>
          <p:cNvPr id="1736" name="Google Shape;1736;p39"/>
          <p:cNvCxnSpPr>
            <a:stCxn id="1733" idx="6"/>
            <a:endCxn id="1734" idx="2"/>
          </p:cNvCxnSpPr>
          <p:nvPr/>
        </p:nvCxnSpPr>
        <p:spPr>
          <a:xfrm>
            <a:off x="5494033" y="2794900"/>
            <a:ext cx="1324200" cy="0"/>
          </a:xfrm>
          <a:prstGeom prst="straightConnector1">
            <a:avLst/>
          </a:prstGeom>
          <a:noFill/>
          <a:ln cap="flat" cmpd="sng" w="9525">
            <a:solidFill>
              <a:schemeClr val="dk2"/>
            </a:solidFill>
            <a:prstDash val="solid"/>
            <a:round/>
            <a:headEnd len="med" w="med" type="none"/>
            <a:tailEnd len="med" w="med" type="none"/>
          </a:ln>
        </p:spPr>
      </p:cxnSp>
      <p:cxnSp>
        <p:nvCxnSpPr>
          <p:cNvPr id="1737" name="Google Shape;1737;p39"/>
          <p:cNvCxnSpPr>
            <a:stCxn id="1732" idx="2"/>
          </p:cNvCxnSpPr>
          <p:nvPr/>
        </p:nvCxnSpPr>
        <p:spPr>
          <a:xfrm rot="10800000">
            <a:off x="1183900" y="2794900"/>
            <a:ext cx="884400" cy="0"/>
          </a:xfrm>
          <a:prstGeom prst="straightConnector1">
            <a:avLst/>
          </a:prstGeom>
          <a:noFill/>
          <a:ln cap="flat" cmpd="sng" w="9525">
            <a:solidFill>
              <a:schemeClr val="dk2"/>
            </a:solidFill>
            <a:prstDash val="solid"/>
            <a:round/>
            <a:headEnd len="med" w="med" type="none"/>
            <a:tailEnd len="med" w="med" type="none"/>
          </a:ln>
        </p:spPr>
      </p:cxnSp>
      <p:cxnSp>
        <p:nvCxnSpPr>
          <p:cNvPr id="1738" name="Google Shape;1738;p39"/>
          <p:cNvCxnSpPr>
            <a:endCxn id="1734" idx="6"/>
          </p:cNvCxnSpPr>
          <p:nvPr/>
        </p:nvCxnSpPr>
        <p:spPr>
          <a:xfrm rot="10800000">
            <a:off x="7077300" y="2794900"/>
            <a:ext cx="88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4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b="1" lang="en" sz="1000" u="sng">
                <a:solidFill>
                  <a:schemeClr val="dk1"/>
                </a:solidFill>
                <a:latin typeface="Mulish"/>
                <a:ea typeface="Mulish"/>
                <a:cs typeface="Mulish"/>
                <a:sym typeface="Mulish"/>
                <a:hlinkClick r:id="rId3">
                  <a:extLst>
                    <a:ext uri="{A12FA001-AC4F-418D-AE19-62706E023703}">
                      <ahyp:hlinkClr val="tx"/>
                    </a:ext>
                  </a:extLst>
                </a:hlinkClick>
              </a:rPr>
              <a:t>For more info, click here</a:t>
            </a:r>
            <a:endParaRPr b="1" sz="1000" u="sng">
              <a:solidFill>
                <a:schemeClr val="dk1"/>
              </a:solidFill>
              <a:latin typeface="Mulish"/>
              <a:ea typeface="Mulish"/>
              <a:cs typeface="Mulish"/>
              <a:sym typeface="Mulish"/>
            </a:endParaRPr>
          </a:p>
        </p:txBody>
      </p:sp>
      <p:sp>
        <p:nvSpPr>
          <p:cNvPr id="1745" name="Google Shape;1745;p40"/>
          <p:cNvSpPr txBox="1"/>
          <p:nvPr>
            <p:ph idx="4294967295" type="title"/>
          </p:nvPr>
        </p:nvSpPr>
        <p:spPr>
          <a:xfrm>
            <a:off x="720000" y="1674425"/>
            <a:ext cx="1839900" cy="52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Concept 1</a:t>
            </a:r>
            <a:endParaRPr sz="2000"/>
          </a:p>
        </p:txBody>
      </p:sp>
      <p:sp>
        <p:nvSpPr>
          <p:cNvPr id="1746" name="Google Shape;1746;p40"/>
          <p:cNvSpPr txBox="1"/>
          <p:nvPr>
            <p:ph idx="4294967295" type="title"/>
          </p:nvPr>
        </p:nvSpPr>
        <p:spPr>
          <a:xfrm>
            <a:off x="720000" y="3102712"/>
            <a:ext cx="1839900" cy="52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Concept 3</a:t>
            </a:r>
            <a:endParaRPr sz="2000"/>
          </a:p>
        </p:txBody>
      </p:sp>
      <p:sp>
        <p:nvSpPr>
          <p:cNvPr id="1747" name="Google Shape;1747;p40"/>
          <p:cNvSpPr txBox="1"/>
          <p:nvPr>
            <p:ph idx="4294967295" type="title"/>
          </p:nvPr>
        </p:nvSpPr>
        <p:spPr>
          <a:xfrm>
            <a:off x="2855600" y="1674425"/>
            <a:ext cx="1839900" cy="52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Concept 2</a:t>
            </a:r>
            <a:endParaRPr sz="2000"/>
          </a:p>
        </p:txBody>
      </p:sp>
      <p:sp>
        <p:nvSpPr>
          <p:cNvPr id="1748" name="Google Shape;1748;p40"/>
          <p:cNvSpPr txBox="1"/>
          <p:nvPr>
            <p:ph idx="4294967295" type="subTitle"/>
          </p:nvPr>
        </p:nvSpPr>
        <p:spPr>
          <a:xfrm>
            <a:off x="720000" y="3479525"/>
            <a:ext cx="18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describe the concept here</a:t>
            </a:r>
            <a:endParaRPr/>
          </a:p>
        </p:txBody>
      </p:sp>
      <p:sp>
        <p:nvSpPr>
          <p:cNvPr id="1749" name="Google Shape;1749;p40"/>
          <p:cNvSpPr txBox="1"/>
          <p:nvPr>
            <p:ph idx="4294967295" type="title"/>
          </p:nvPr>
        </p:nvSpPr>
        <p:spPr>
          <a:xfrm>
            <a:off x="2855600" y="3102712"/>
            <a:ext cx="1839900" cy="52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t>Concept 4</a:t>
            </a:r>
            <a:endParaRPr sz="2000"/>
          </a:p>
        </p:txBody>
      </p:sp>
      <p:sp>
        <p:nvSpPr>
          <p:cNvPr id="1750" name="Google Shape;1750;p40"/>
          <p:cNvSpPr txBox="1"/>
          <p:nvPr>
            <p:ph idx="4294967295" type="subTitle"/>
          </p:nvPr>
        </p:nvSpPr>
        <p:spPr>
          <a:xfrm>
            <a:off x="2855600" y="2051250"/>
            <a:ext cx="18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describe the concept here</a:t>
            </a:r>
            <a:endParaRPr/>
          </a:p>
        </p:txBody>
      </p:sp>
      <p:sp>
        <p:nvSpPr>
          <p:cNvPr id="1751" name="Google Shape;1751;p40"/>
          <p:cNvSpPr txBox="1"/>
          <p:nvPr>
            <p:ph idx="4294967295" type="subTitle"/>
          </p:nvPr>
        </p:nvSpPr>
        <p:spPr>
          <a:xfrm>
            <a:off x="720000" y="2051250"/>
            <a:ext cx="1839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Briefly describe the concept here</a:t>
            </a:r>
            <a:endParaRPr/>
          </a:p>
        </p:txBody>
      </p:sp>
      <p:sp>
        <p:nvSpPr>
          <p:cNvPr id="1752" name="Google Shape;1752;p40"/>
          <p:cNvSpPr txBox="1"/>
          <p:nvPr>
            <p:ph idx="4294967295" type="subTitle"/>
          </p:nvPr>
        </p:nvSpPr>
        <p:spPr>
          <a:xfrm>
            <a:off x="2855600" y="3479525"/>
            <a:ext cx="18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4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Rubric</a:t>
            </a:r>
            <a:endParaRPr/>
          </a:p>
        </p:txBody>
      </p:sp>
      <p:graphicFrame>
        <p:nvGraphicFramePr>
          <p:cNvPr id="1763" name="Google Shape;1763;p41"/>
          <p:cNvGraphicFramePr/>
          <p:nvPr/>
        </p:nvGraphicFramePr>
        <p:xfrm>
          <a:off x="720063" y="1099400"/>
          <a:ext cx="3000000" cy="3000000"/>
        </p:xfrm>
        <a:graphic>
          <a:graphicData uri="http://schemas.openxmlformats.org/drawingml/2006/table">
            <a:tbl>
              <a:tblPr>
                <a:noFill/>
                <a:tableStyleId>{DCC1E306-E54D-4675-8956-7F9863EFCDDE}</a:tableStyleId>
              </a:tblPr>
              <a:tblGrid>
                <a:gridCol w="1316750"/>
                <a:gridCol w="1596775"/>
                <a:gridCol w="1596775"/>
                <a:gridCol w="1596775"/>
                <a:gridCol w="1596775"/>
              </a:tblGrid>
              <a:tr h="380175">
                <a:tc>
                  <a:txBody>
                    <a:bodyPr/>
                    <a:lstStyle/>
                    <a:p>
                      <a:pPr indent="0" lvl="0" marL="0" rtl="0" algn="ctr">
                        <a:lnSpc>
                          <a:spcPct val="115000"/>
                        </a:lnSpc>
                        <a:spcBef>
                          <a:spcPts val="0"/>
                        </a:spcBef>
                        <a:spcAft>
                          <a:spcPts val="0"/>
                        </a:spcAft>
                        <a:buNone/>
                      </a:pPr>
                      <a:r>
                        <a:rPr b="1" lang="en">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Albert Sans"/>
                          <a:ea typeface="Albert Sans"/>
                          <a:cs typeface="Albert Sans"/>
                          <a:sym typeface="Albert Sans"/>
                        </a:rPr>
                        <a:t>Exceptional (</a:t>
                      </a:r>
                      <a:r>
                        <a:rPr b="1" lang="en">
                          <a:solidFill>
                            <a:schemeClr val="dk1"/>
                          </a:solidFill>
                          <a:latin typeface="Albert Sans"/>
                          <a:ea typeface="Albert Sans"/>
                          <a:cs typeface="Albert Sans"/>
                          <a:sym typeface="Albert Sans"/>
                        </a:rPr>
                        <a:t>4</a:t>
                      </a:r>
                      <a:r>
                        <a:rPr b="1" lang="en">
                          <a:solidFill>
                            <a:schemeClr val="dk1"/>
                          </a:solidFill>
                          <a:latin typeface="Albert Sans"/>
                          <a:ea typeface="Albert Sans"/>
                          <a:cs typeface="Albert Sans"/>
                          <a:sym typeface="Albert Sans"/>
                        </a:rPr>
                        <a:t>)</a:t>
                      </a:r>
                      <a:endParaRPr b="1">
                        <a:solidFill>
                          <a:schemeClr val="dk1"/>
                        </a:solidFill>
                        <a:latin typeface="Albert Sans"/>
                        <a:ea typeface="Albert Sans"/>
                        <a:cs typeface="Albert Sans"/>
                        <a:sym typeface="Albert Sans"/>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Albert Sans"/>
                          <a:ea typeface="Albert Sans"/>
                          <a:cs typeface="Albert Sans"/>
                          <a:sym typeface="Albert Sans"/>
                        </a:rPr>
                        <a:t>Proficient (</a:t>
                      </a:r>
                      <a:r>
                        <a:rPr b="1" lang="en">
                          <a:solidFill>
                            <a:schemeClr val="dk1"/>
                          </a:solidFill>
                          <a:latin typeface="Albert Sans"/>
                          <a:ea typeface="Albert Sans"/>
                          <a:cs typeface="Albert Sans"/>
                          <a:sym typeface="Albert Sans"/>
                        </a:rPr>
                        <a:t>3</a:t>
                      </a:r>
                      <a:r>
                        <a:rPr b="1" lang="en">
                          <a:solidFill>
                            <a:schemeClr val="dk1"/>
                          </a:solidFill>
                          <a:latin typeface="Albert Sans"/>
                          <a:ea typeface="Albert Sans"/>
                          <a:cs typeface="Albert Sans"/>
                          <a:sym typeface="Albert Sans"/>
                        </a:rPr>
                        <a:t>)</a:t>
                      </a:r>
                      <a:endParaRPr b="1">
                        <a:solidFill>
                          <a:schemeClr val="dk1"/>
                        </a:solidFill>
                        <a:latin typeface="Albert Sans"/>
                        <a:ea typeface="Albert Sans"/>
                        <a:cs typeface="Albert Sans"/>
                        <a:sym typeface="Albert Sans"/>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Clr>
                          <a:srgbClr val="000000"/>
                        </a:buClr>
                        <a:buSzPts val="1100"/>
                        <a:buFont typeface="Arial"/>
                        <a:buNone/>
                      </a:pPr>
                      <a:r>
                        <a:rPr b="1" lang="en">
                          <a:solidFill>
                            <a:schemeClr val="dk1"/>
                          </a:solidFill>
                          <a:latin typeface="Albert Sans"/>
                          <a:ea typeface="Albert Sans"/>
                          <a:cs typeface="Albert Sans"/>
                          <a:sym typeface="Albert Sans"/>
                        </a:rPr>
                        <a:t>Basic (</a:t>
                      </a:r>
                      <a:r>
                        <a:rPr b="1" lang="en">
                          <a:solidFill>
                            <a:schemeClr val="dk1"/>
                          </a:solidFill>
                          <a:latin typeface="Albert Sans"/>
                          <a:ea typeface="Albert Sans"/>
                          <a:cs typeface="Albert Sans"/>
                          <a:sym typeface="Albert Sans"/>
                        </a:rPr>
                        <a:t>2</a:t>
                      </a:r>
                      <a:r>
                        <a:rPr b="1" lang="en">
                          <a:solidFill>
                            <a:schemeClr val="dk1"/>
                          </a:solidFill>
                          <a:latin typeface="Albert Sans"/>
                          <a:ea typeface="Albert Sans"/>
                          <a:cs typeface="Albert Sans"/>
                          <a:sym typeface="Albert Sans"/>
                        </a:rPr>
                        <a:t>)</a:t>
                      </a:r>
                      <a:endParaRPr b="1">
                        <a:solidFill>
                          <a:schemeClr val="dk1"/>
                        </a:solidFill>
                        <a:latin typeface="Albert Sans"/>
                        <a:ea typeface="Albert Sans"/>
                        <a:cs typeface="Albert Sans"/>
                        <a:sym typeface="Albert Sans"/>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1925">
                <a:tc>
                  <a:txBody>
                    <a:bodyPr/>
                    <a:lstStyle/>
                    <a:p>
                      <a:pPr indent="0" lvl="0" marL="0" rtl="0" algn="ctr">
                        <a:lnSpc>
                          <a:spcPct val="115000"/>
                        </a:lnSpc>
                        <a:spcBef>
                          <a:spcPts val="0"/>
                        </a:spcBef>
                        <a:spcAft>
                          <a:spcPts val="0"/>
                        </a:spcAft>
                        <a:buNone/>
                      </a:pPr>
                      <a:r>
                        <a:rPr b="1" lang="en" sz="1200">
                          <a:solidFill>
                            <a:schemeClr val="dk1"/>
                          </a:solidFill>
                          <a:latin typeface="Mulish"/>
                          <a:ea typeface="Mulish"/>
                          <a:cs typeface="Mulish"/>
                          <a:sym typeface="Mulish"/>
                        </a:rPr>
                        <a:t>Conceptual understanding</a:t>
                      </a:r>
                      <a:endParaRPr b="1" sz="1200">
                        <a:solidFill>
                          <a:schemeClr val="dk1"/>
                        </a:solidFill>
                        <a:latin typeface="Mulish"/>
                        <a:ea typeface="Mulish"/>
                        <a:cs typeface="Mulish"/>
                        <a:sym typeface="Mulish"/>
                      </a:endParaRPr>
                    </a:p>
                  </a:txBody>
                  <a:tcPr marT="68575" marB="68575" marR="36575" marL="36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1925">
                <a:tc>
                  <a:txBody>
                    <a:bodyPr/>
                    <a:lstStyle/>
                    <a:p>
                      <a:pPr indent="0" lvl="0" marL="0" rtl="0" algn="ctr">
                        <a:lnSpc>
                          <a:spcPct val="115000"/>
                        </a:lnSpc>
                        <a:spcBef>
                          <a:spcPts val="0"/>
                        </a:spcBef>
                        <a:spcAft>
                          <a:spcPts val="0"/>
                        </a:spcAft>
                        <a:buNone/>
                      </a:pPr>
                      <a:r>
                        <a:rPr b="1" lang="en" sz="1200">
                          <a:solidFill>
                            <a:schemeClr val="dk1"/>
                          </a:solidFill>
                          <a:latin typeface="Mulish"/>
                          <a:ea typeface="Mulish"/>
                          <a:cs typeface="Mulish"/>
                          <a:sym typeface="Mulish"/>
                        </a:rPr>
                        <a:t>Problem-solving skills</a:t>
                      </a:r>
                      <a:endParaRPr b="1" sz="1200">
                        <a:solidFill>
                          <a:schemeClr val="dk1"/>
                        </a:solidFill>
                        <a:latin typeface="Mulish"/>
                        <a:ea typeface="Mulish"/>
                        <a:cs typeface="Mulish"/>
                        <a:sym typeface="Mulish"/>
                      </a:endParaRPr>
                    </a:p>
                  </a:txBody>
                  <a:tcPr marT="68575" marB="68575" marR="36575" marL="36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1925">
                <a:tc>
                  <a:txBody>
                    <a:bodyPr/>
                    <a:lstStyle/>
                    <a:p>
                      <a:pPr indent="0" lvl="0" marL="0" rtl="0" algn="ctr">
                        <a:lnSpc>
                          <a:spcPct val="115000"/>
                        </a:lnSpc>
                        <a:spcBef>
                          <a:spcPts val="0"/>
                        </a:spcBef>
                        <a:spcAft>
                          <a:spcPts val="0"/>
                        </a:spcAft>
                        <a:buNone/>
                      </a:pPr>
                      <a:r>
                        <a:rPr b="1" lang="en" sz="1200">
                          <a:solidFill>
                            <a:schemeClr val="dk1"/>
                          </a:solidFill>
                          <a:latin typeface="Mulish"/>
                          <a:ea typeface="Mulish"/>
                          <a:cs typeface="Mulish"/>
                          <a:sym typeface="Mulish"/>
                        </a:rPr>
                        <a:t>Communication of ideas</a:t>
                      </a:r>
                      <a:endParaRPr b="1" sz="1200">
                        <a:solidFill>
                          <a:schemeClr val="dk1"/>
                        </a:solidFill>
                        <a:latin typeface="Mulish"/>
                        <a:ea typeface="Mulish"/>
                        <a:cs typeface="Mulish"/>
                        <a:sym typeface="Mulish"/>
                      </a:endParaRPr>
                    </a:p>
                  </a:txBody>
                  <a:tcPr marT="68575" marB="68575" marR="36575" marL="36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1925">
                <a:tc>
                  <a:txBody>
                    <a:bodyPr/>
                    <a:lstStyle/>
                    <a:p>
                      <a:pPr indent="0" lvl="0" marL="0" rtl="0" algn="ctr">
                        <a:lnSpc>
                          <a:spcPct val="115000"/>
                        </a:lnSpc>
                        <a:spcBef>
                          <a:spcPts val="0"/>
                        </a:spcBef>
                        <a:spcAft>
                          <a:spcPts val="0"/>
                        </a:spcAft>
                        <a:buNone/>
                      </a:pPr>
                      <a:r>
                        <a:rPr b="1" lang="en" sz="1200">
                          <a:solidFill>
                            <a:schemeClr val="dk1"/>
                          </a:solidFill>
                          <a:latin typeface="Mulish"/>
                          <a:ea typeface="Mulish"/>
                          <a:cs typeface="Mulish"/>
                          <a:sym typeface="Mulish"/>
                        </a:rPr>
                        <a:t>Accuracy of calculations</a:t>
                      </a:r>
                      <a:endParaRPr b="1" sz="1200">
                        <a:solidFill>
                          <a:schemeClr val="dk1"/>
                        </a:solidFill>
                        <a:latin typeface="Mulish"/>
                        <a:ea typeface="Mulish"/>
                        <a:cs typeface="Mulish"/>
                        <a:sym typeface="Mulish"/>
                      </a:endParaRPr>
                    </a:p>
                  </a:txBody>
                  <a:tcPr marT="68575" marB="68575" marR="36575" marL="36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T="27425" marB="27425" marR="27425" marL="27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answer questions</a:t>
            </a:r>
            <a:endParaRPr/>
          </a:p>
        </p:txBody>
      </p:sp>
      <p:sp>
        <p:nvSpPr>
          <p:cNvPr id="1769" name="Google Shape;1769;p42"/>
          <p:cNvSpPr txBox="1"/>
          <p:nvPr/>
        </p:nvSpPr>
        <p:spPr>
          <a:xfrm>
            <a:off x="726450" y="1128250"/>
            <a:ext cx="7704000" cy="6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Mulish"/>
                <a:ea typeface="Mulish"/>
                <a:cs typeface="Mulish"/>
                <a:sym typeface="Mulish"/>
              </a:rPr>
              <a:t>The students should read the following questions and answer them</a:t>
            </a:r>
            <a:r>
              <a:rPr lang="en">
                <a:solidFill>
                  <a:schemeClr val="dk1"/>
                </a:solidFill>
                <a:latin typeface="Mulish"/>
                <a:ea typeface="Mulish"/>
                <a:cs typeface="Mulish"/>
                <a:sym typeface="Mulish"/>
              </a:rPr>
              <a:t> in their paper. These questions require students to demonstrate their understanding of key concepts</a:t>
            </a:r>
            <a:endParaRPr>
              <a:solidFill>
                <a:schemeClr val="dk1"/>
              </a:solidFill>
              <a:latin typeface="Mulish"/>
              <a:ea typeface="Mulish"/>
              <a:cs typeface="Mulish"/>
              <a:sym typeface="Mulish"/>
            </a:endParaRPr>
          </a:p>
        </p:txBody>
      </p:sp>
      <p:sp>
        <p:nvSpPr>
          <p:cNvPr id="1770" name="Google Shape;1770;p42"/>
          <p:cNvSpPr txBox="1"/>
          <p:nvPr>
            <p:ph idx="4294967295" type="title"/>
          </p:nvPr>
        </p:nvSpPr>
        <p:spPr>
          <a:xfrm>
            <a:off x="1875075" y="1941600"/>
            <a:ext cx="59919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Mulish"/>
                <a:ea typeface="Mulish"/>
                <a:cs typeface="Mulish"/>
                <a:sym typeface="Mulish"/>
              </a:rPr>
              <a:t>How would you write an algebraic expression for "three times the sum of a number and 5"?</a:t>
            </a:r>
            <a:endParaRPr sz="1400">
              <a:latin typeface="Mulish"/>
              <a:ea typeface="Mulish"/>
              <a:cs typeface="Mulish"/>
              <a:sym typeface="Mulish"/>
            </a:endParaRPr>
          </a:p>
        </p:txBody>
      </p:sp>
      <p:sp>
        <p:nvSpPr>
          <p:cNvPr id="1771" name="Google Shape;1771;p42"/>
          <p:cNvSpPr txBox="1"/>
          <p:nvPr>
            <p:ph idx="4294967295" type="title"/>
          </p:nvPr>
        </p:nvSpPr>
        <p:spPr>
          <a:xfrm>
            <a:off x="1875075" y="2795575"/>
            <a:ext cx="59919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Mulish"/>
                <a:ea typeface="Mulish"/>
                <a:cs typeface="Mulish"/>
                <a:sym typeface="Mulish"/>
              </a:rPr>
              <a:t>Can you explain the distinction between the area and perimeter of a shape? Provide an example for each</a:t>
            </a:r>
            <a:endParaRPr sz="1400">
              <a:latin typeface="Mulish"/>
              <a:ea typeface="Mulish"/>
              <a:cs typeface="Mulish"/>
              <a:sym typeface="Mulish"/>
            </a:endParaRPr>
          </a:p>
        </p:txBody>
      </p:sp>
      <p:sp>
        <p:nvSpPr>
          <p:cNvPr id="1772" name="Google Shape;1772;p42"/>
          <p:cNvSpPr txBox="1"/>
          <p:nvPr>
            <p:ph idx="4294967295" type="title"/>
          </p:nvPr>
        </p:nvSpPr>
        <p:spPr>
          <a:xfrm>
            <a:off x="1875075" y="3649500"/>
            <a:ext cx="59919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latin typeface="Mulish"/>
                <a:ea typeface="Mulish"/>
                <a:cs typeface="Mulish"/>
                <a:sym typeface="Mulish"/>
              </a:rPr>
              <a:t>What is the result when you add </a:t>
            </a:r>
            <a:r>
              <a:rPr lang="en" sz="1400">
                <a:latin typeface="Mulish"/>
                <a:ea typeface="Mulish"/>
                <a:cs typeface="Mulish"/>
                <a:sym typeface="Mulish"/>
              </a:rPr>
              <a:t>1/3</a:t>
            </a:r>
            <a:r>
              <a:rPr lang="en" sz="1400">
                <a:latin typeface="Mulish"/>
                <a:ea typeface="Mulish"/>
                <a:cs typeface="Mulish"/>
                <a:sym typeface="Mulish"/>
              </a:rPr>
              <a:t> and 1/4? Express your answer as a simplified fraction</a:t>
            </a:r>
            <a:endParaRPr sz="1400">
              <a:latin typeface="Mulish"/>
              <a:ea typeface="Mulish"/>
              <a:cs typeface="Mulish"/>
              <a:sym typeface="Mulish"/>
            </a:endParaRPr>
          </a:p>
        </p:txBody>
      </p:sp>
      <p:sp>
        <p:nvSpPr>
          <p:cNvPr id="1773" name="Google Shape;1773;p42"/>
          <p:cNvSpPr/>
          <p:nvPr/>
        </p:nvSpPr>
        <p:spPr>
          <a:xfrm>
            <a:off x="1200825" y="1941600"/>
            <a:ext cx="572700" cy="5727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74" name="Google Shape;1774;p42"/>
          <p:cNvSpPr/>
          <p:nvPr/>
        </p:nvSpPr>
        <p:spPr>
          <a:xfrm>
            <a:off x="1200825" y="2795550"/>
            <a:ext cx="572700" cy="5727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75" name="Google Shape;1775;p42"/>
          <p:cNvSpPr/>
          <p:nvPr/>
        </p:nvSpPr>
        <p:spPr>
          <a:xfrm>
            <a:off x="1200825" y="3649500"/>
            <a:ext cx="572700" cy="5727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76" name="Google Shape;1776;p42"/>
          <p:cNvSpPr txBox="1"/>
          <p:nvPr/>
        </p:nvSpPr>
        <p:spPr>
          <a:xfrm>
            <a:off x="1169800" y="2060425"/>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69800" y="2914200"/>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69800" y="3767975"/>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43"/>
          <p:cNvSpPr/>
          <p:nvPr/>
        </p:nvSpPr>
        <p:spPr>
          <a:xfrm>
            <a:off x="3495950" y="2145913"/>
            <a:ext cx="572700" cy="5727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84" name="Google Shape;1784;p43"/>
          <p:cNvSpPr txBox="1"/>
          <p:nvPr/>
        </p:nvSpPr>
        <p:spPr>
          <a:xfrm>
            <a:off x="713500" y="1851000"/>
            <a:ext cx="2706300" cy="5220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Albert Sans"/>
                <a:ea typeface="Albert Sans"/>
                <a:cs typeface="Albert Sans"/>
                <a:sym typeface="Albert Sans"/>
              </a:rPr>
              <a:t>Budgeting for a trip</a:t>
            </a:r>
            <a:endParaRPr b="1" sz="2000">
              <a:solidFill>
                <a:schemeClr val="dk1"/>
              </a:solidFill>
              <a:latin typeface="Albert Sans"/>
              <a:ea typeface="Albert Sans"/>
              <a:cs typeface="Albert Sans"/>
              <a:sym typeface="Albert Sans"/>
            </a:endParaRPr>
          </a:p>
        </p:txBody>
      </p:sp>
      <p:sp>
        <p:nvSpPr>
          <p:cNvPr id="1785" name="Google Shape;178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Real-life application</a:t>
            </a:r>
            <a:endParaRPr/>
          </a:p>
        </p:txBody>
      </p:sp>
      <p:sp>
        <p:nvSpPr>
          <p:cNvPr id="1786" name="Google Shape;1786;p43"/>
          <p:cNvSpPr txBox="1"/>
          <p:nvPr/>
        </p:nvSpPr>
        <p:spPr>
          <a:xfrm>
            <a:off x="3509825" y="2902750"/>
            <a:ext cx="2124600" cy="64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Albert Sans"/>
                <a:ea typeface="Albert Sans"/>
                <a:cs typeface="Albert Sans"/>
                <a:sym typeface="Albert Sans"/>
              </a:rPr>
              <a:t>Topics</a:t>
            </a:r>
            <a:endParaRPr b="1" sz="2400">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81725" y="2422750"/>
            <a:ext cx="470400" cy="489600"/>
          </a:xfrm>
          <a:prstGeom prst="bentConnector2">
            <a:avLst/>
          </a:prstGeom>
          <a:noFill/>
          <a:ln cap="flat" cmpd="sng" w="9525">
            <a:solidFill>
              <a:schemeClr val="dk2"/>
            </a:solidFill>
            <a:prstDash val="solid"/>
            <a:round/>
            <a:headEnd len="med" w="med" type="none"/>
            <a:tailEnd len="med" w="med" type="none"/>
          </a:ln>
        </p:spPr>
      </p:cxnSp>
      <p:cxnSp>
        <p:nvCxnSpPr>
          <p:cNvPr id="1789" name="Google Shape;1789;p43"/>
          <p:cNvCxnSpPr>
            <a:stCxn id="1786" idx="2"/>
            <a:endCxn id="1790" idx="2"/>
          </p:cNvCxnSpPr>
          <p:nvPr/>
        </p:nvCxnSpPr>
        <p:spPr>
          <a:xfrm flipH="1" rot="-5400000">
            <a:off x="4619375" y="3505000"/>
            <a:ext cx="395100" cy="489600"/>
          </a:xfrm>
          <a:prstGeom prst="bentConnector2">
            <a:avLst/>
          </a:prstGeom>
          <a:noFill/>
          <a:ln cap="flat" cmpd="sng" w="9525">
            <a:solidFill>
              <a:schemeClr val="dk2"/>
            </a:solidFill>
            <a:prstDash val="solid"/>
            <a:round/>
            <a:headEnd len="med" w="med" type="none"/>
            <a:tailEnd len="med" w="med" type="none"/>
          </a:ln>
        </p:spPr>
      </p:cxnSp>
      <p:sp>
        <p:nvSpPr>
          <p:cNvPr id="1791" name="Google Shape;1791;p43"/>
          <p:cNvSpPr txBox="1"/>
          <p:nvPr/>
        </p:nvSpPr>
        <p:spPr>
          <a:xfrm>
            <a:off x="713450" y="3391856"/>
            <a:ext cx="2706300" cy="5220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dk1"/>
                </a:solidFill>
                <a:latin typeface="Albert Sans"/>
                <a:ea typeface="Albert Sans"/>
                <a:cs typeface="Albert Sans"/>
                <a:sym typeface="Albert Sans"/>
              </a:rPr>
              <a:t>Personal finance</a:t>
            </a:r>
            <a:endParaRPr b="1" sz="2000">
              <a:solidFill>
                <a:schemeClr val="dk1"/>
              </a:solidFill>
              <a:latin typeface="Albert Sans"/>
              <a:ea typeface="Albert Sans"/>
              <a:cs typeface="Albert Sans"/>
              <a:sym typeface="Albert Sans"/>
            </a:endParaRPr>
          </a:p>
        </p:txBody>
      </p:sp>
      <p:sp>
        <p:nvSpPr>
          <p:cNvPr id="1792" name="Google Shape;1792;p43"/>
          <p:cNvSpPr txBox="1"/>
          <p:nvPr/>
        </p:nvSpPr>
        <p:spPr>
          <a:xfrm>
            <a:off x="5710675" y="1851000"/>
            <a:ext cx="2713200" cy="522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Albert Sans"/>
                <a:ea typeface="Albert Sans"/>
                <a:cs typeface="Albert Sans"/>
                <a:sym typeface="Albert Sans"/>
              </a:rPr>
              <a:t>Architectural design</a:t>
            </a:r>
            <a:endParaRPr b="1" sz="2000">
              <a:solidFill>
                <a:schemeClr val="dk1"/>
              </a:solidFill>
              <a:latin typeface="Albert Sans"/>
              <a:ea typeface="Albert Sans"/>
              <a:cs typeface="Albert Sans"/>
              <a:sym typeface="Albert Sans"/>
            </a:endParaRPr>
          </a:p>
        </p:txBody>
      </p:sp>
      <p:sp>
        <p:nvSpPr>
          <p:cNvPr id="1793" name="Google Shape;1793;p43"/>
          <p:cNvSpPr txBox="1"/>
          <p:nvPr/>
        </p:nvSpPr>
        <p:spPr>
          <a:xfrm>
            <a:off x="5710625" y="3391856"/>
            <a:ext cx="2713200" cy="522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Albert Sans"/>
                <a:ea typeface="Albert Sans"/>
                <a:cs typeface="Albert Sans"/>
                <a:sym typeface="Albert Sans"/>
              </a:rPr>
              <a:t>Epidemiology </a:t>
            </a:r>
            <a:endParaRPr b="1" sz="2000">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flipH="1" rot="5400000">
            <a:off x="4085225" y="2415850"/>
            <a:ext cx="470400" cy="503400"/>
          </a:xfrm>
          <a:prstGeom prst="bentConnector2">
            <a:avLst/>
          </a:prstGeom>
          <a:noFill/>
          <a:ln cap="flat" cmpd="sng" w="9525">
            <a:solidFill>
              <a:schemeClr val="dk2"/>
            </a:solidFill>
            <a:prstDash val="solid"/>
            <a:round/>
            <a:headEnd len="med" w="med" type="none"/>
            <a:tailEnd len="med" w="med" type="none"/>
          </a:ln>
        </p:spPr>
      </p:cxnSp>
      <p:cxnSp>
        <p:nvCxnSpPr>
          <p:cNvPr id="1795" name="Google Shape;1795;p43"/>
          <p:cNvCxnSpPr>
            <a:stCxn id="1786" idx="2"/>
            <a:endCxn id="1796" idx="6"/>
          </p:cNvCxnSpPr>
          <p:nvPr/>
        </p:nvCxnSpPr>
        <p:spPr>
          <a:xfrm rot="5400000">
            <a:off x="4122875" y="3498100"/>
            <a:ext cx="395100" cy="503400"/>
          </a:xfrm>
          <a:prstGeom prst="bentConnector2">
            <a:avLst/>
          </a:prstGeom>
          <a:noFill/>
          <a:ln cap="flat" cmpd="sng" w="9525">
            <a:solidFill>
              <a:schemeClr val="dk2"/>
            </a:solidFill>
            <a:prstDash val="solid"/>
            <a:round/>
            <a:headEnd len="med" w="med" type="none"/>
            <a:tailEnd len="med" w="med" type="none"/>
          </a:ln>
        </p:spPr>
      </p:cxnSp>
      <p:sp>
        <p:nvSpPr>
          <p:cNvPr id="1797" name="Google Shape;1797;p43"/>
          <p:cNvSpPr txBox="1"/>
          <p:nvPr/>
        </p:nvSpPr>
        <p:spPr>
          <a:xfrm>
            <a:off x="726450" y="1128250"/>
            <a:ext cx="7704000" cy="6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Mulish"/>
                <a:ea typeface="Mulish"/>
                <a:cs typeface="Mulish"/>
                <a:sym typeface="Mulish"/>
              </a:rPr>
              <a:t>Divide the class</a:t>
            </a:r>
            <a:r>
              <a:rPr lang="en">
                <a:solidFill>
                  <a:schemeClr val="dk1"/>
                </a:solidFill>
                <a:latin typeface="Mulish"/>
                <a:ea typeface="Mulish"/>
                <a:cs typeface="Mulish"/>
                <a:sym typeface="Mulish"/>
              </a:rPr>
              <a:t> into small groups of 3-5 students. </a:t>
            </a:r>
            <a:r>
              <a:rPr lang="en">
                <a:solidFill>
                  <a:schemeClr val="dk1"/>
                </a:solidFill>
                <a:latin typeface="Mulish"/>
                <a:ea typeface="Mulish"/>
                <a:cs typeface="Mulish"/>
                <a:sym typeface="Mulish"/>
              </a:rPr>
              <a:t>Assign each group a </a:t>
            </a:r>
            <a:r>
              <a:rPr b="1" lang="en">
                <a:solidFill>
                  <a:schemeClr val="dk1"/>
                </a:solidFill>
                <a:latin typeface="Mulish"/>
                <a:ea typeface="Mulish"/>
                <a:cs typeface="Mulish"/>
                <a:sym typeface="Mulish"/>
              </a:rPr>
              <a:t>real-life application</a:t>
            </a:r>
            <a:r>
              <a:rPr lang="en">
                <a:solidFill>
                  <a:schemeClr val="dk1"/>
                </a:solidFill>
                <a:latin typeface="Mulish"/>
                <a:ea typeface="Mulish"/>
                <a:cs typeface="Mulish"/>
                <a:sym typeface="Mulish"/>
              </a:rPr>
              <a:t> for which they will have to use </a:t>
            </a:r>
            <a:r>
              <a:rPr b="1" lang="en">
                <a:solidFill>
                  <a:schemeClr val="dk1"/>
                </a:solidFill>
                <a:latin typeface="Mulish"/>
                <a:ea typeface="Mulish"/>
                <a:cs typeface="Mulish"/>
                <a:sym typeface="Mulish"/>
              </a:rPr>
              <a:t>math concepts</a:t>
            </a:r>
            <a:r>
              <a:rPr lang="en">
                <a:solidFill>
                  <a:schemeClr val="dk1"/>
                </a:solidFill>
                <a:latin typeface="Mulish"/>
                <a:ea typeface="Mulish"/>
                <a:cs typeface="Mulish"/>
                <a:sym typeface="Mulish"/>
              </a:rPr>
              <a:t> to solve</a:t>
            </a:r>
            <a:endParaRPr>
              <a:solidFill>
                <a:schemeClr val="dk1"/>
              </a:solidFill>
              <a:latin typeface="Mulish"/>
              <a:ea typeface="Mulish"/>
              <a:cs typeface="Mulish"/>
              <a:sym typeface="Mulish"/>
            </a:endParaRPr>
          </a:p>
        </p:txBody>
      </p:sp>
      <p:sp>
        <p:nvSpPr>
          <p:cNvPr id="1798" name="Google Shape;1798;p43"/>
          <p:cNvSpPr txBox="1"/>
          <p:nvPr/>
        </p:nvSpPr>
        <p:spPr>
          <a:xfrm>
            <a:off x="720376" y="2220597"/>
            <a:ext cx="2706300" cy="85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Mulish"/>
                <a:ea typeface="Mulish"/>
                <a:cs typeface="Mulish"/>
                <a:sym typeface="Mulish"/>
              </a:rPr>
              <a:t>Consider </a:t>
            </a:r>
            <a:r>
              <a:rPr lang="en">
                <a:solidFill>
                  <a:schemeClr val="dk1"/>
                </a:solidFill>
                <a:latin typeface="Mulish"/>
                <a:ea typeface="Mulish"/>
                <a:cs typeface="Mulish"/>
                <a:sym typeface="Mulish"/>
              </a:rPr>
              <a:t>transportation</a:t>
            </a:r>
            <a:r>
              <a:rPr lang="en">
                <a:solidFill>
                  <a:schemeClr val="dk1"/>
                </a:solidFill>
                <a:latin typeface="Mulish"/>
                <a:ea typeface="Mulish"/>
                <a:cs typeface="Mulish"/>
                <a:sym typeface="Mulish"/>
              </a:rPr>
              <a:t>, accommodation, meals and other activities</a:t>
            </a:r>
            <a:endParaRPr>
              <a:solidFill>
                <a:schemeClr val="dk1"/>
              </a:solidFill>
              <a:latin typeface="Mulish"/>
              <a:ea typeface="Mulish"/>
              <a:cs typeface="Mulish"/>
              <a:sym typeface="Mulish"/>
            </a:endParaRPr>
          </a:p>
        </p:txBody>
      </p:sp>
      <p:sp>
        <p:nvSpPr>
          <p:cNvPr id="1799" name="Google Shape;1799;p43"/>
          <p:cNvSpPr txBox="1"/>
          <p:nvPr/>
        </p:nvSpPr>
        <p:spPr>
          <a:xfrm>
            <a:off x="5717568" y="2220597"/>
            <a:ext cx="2713200" cy="85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a:ea typeface="Mulish"/>
                <a:cs typeface="Mulish"/>
                <a:sym typeface="Mulish"/>
              </a:rPr>
              <a:t>Design a floor plan, calculating the area of each room with </a:t>
            </a:r>
            <a:r>
              <a:rPr lang="en">
                <a:solidFill>
                  <a:schemeClr val="dk1"/>
                </a:solidFill>
                <a:latin typeface="Mulish"/>
                <a:ea typeface="Mulish"/>
                <a:cs typeface="Mulish"/>
                <a:sym typeface="Mulish"/>
              </a:rPr>
              <a:t>proper</a:t>
            </a:r>
            <a:r>
              <a:rPr lang="en">
                <a:solidFill>
                  <a:schemeClr val="dk1"/>
                </a:solidFill>
                <a:latin typeface="Mulish"/>
                <a:ea typeface="Mulish"/>
                <a:cs typeface="Mulish"/>
                <a:sym typeface="Mulish"/>
              </a:rPr>
              <a:t> proportions</a:t>
            </a:r>
            <a:endParaRPr>
              <a:solidFill>
                <a:schemeClr val="dk1"/>
              </a:solidFill>
              <a:latin typeface="Mulish"/>
              <a:ea typeface="Mulish"/>
              <a:cs typeface="Mulish"/>
              <a:sym typeface="Mulish"/>
            </a:endParaRPr>
          </a:p>
        </p:txBody>
      </p:sp>
      <p:sp>
        <p:nvSpPr>
          <p:cNvPr id="1800" name="Google Shape;1800;p43"/>
          <p:cNvSpPr txBox="1"/>
          <p:nvPr/>
        </p:nvSpPr>
        <p:spPr>
          <a:xfrm>
            <a:off x="713450" y="3749900"/>
            <a:ext cx="2706300" cy="85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Mulish"/>
                <a:ea typeface="Mulish"/>
                <a:cs typeface="Mulish"/>
                <a:sym typeface="Mulish"/>
              </a:rPr>
              <a:t>Include expenses like rent, utilities, groceries and </a:t>
            </a:r>
            <a:r>
              <a:rPr lang="en">
                <a:solidFill>
                  <a:schemeClr val="dk1"/>
                </a:solidFill>
                <a:latin typeface="Mulish"/>
                <a:ea typeface="Mulish"/>
                <a:cs typeface="Mulish"/>
                <a:sym typeface="Mulish"/>
              </a:rPr>
              <a:t>entertainment</a:t>
            </a:r>
            <a:endParaRPr>
              <a:solidFill>
                <a:schemeClr val="dk1"/>
              </a:solidFill>
              <a:latin typeface="Mulish"/>
              <a:ea typeface="Mulish"/>
              <a:cs typeface="Mulish"/>
              <a:sym typeface="Mulish"/>
            </a:endParaRPr>
          </a:p>
        </p:txBody>
      </p:sp>
      <p:sp>
        <p:nvSpPr>
          <p:cNvPr id="1801" name="Google Shape;1801;p43"/>
          <p:cNvSpPr txBox="1"/>
          <p:nvPr/>
        </p:nvSpPr>
        <p:spPr>
          <a:xfrm>
            <a:off x="5710625" y="3749900"/>
            <a:ext cx="2713200" cy="85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a:ea typeface="Mulish"/>
                <a:cs typeface="Mulish"/>
                <a:sym typeface="Mulish"/>
              </a:rPr>
              <a:t>Using statistical methods, analyze data on infection and recovery rates</a:t>
            </a:r>
            <a:endParaRPr>
              <a:solidFill>
                <a:schemeClr val="dk1"/>
              </a:solidFill>
              <a:latin typeface="Mulish"/>
              <a:ea typeface="Mulish"/>
              <a:cs typeface="Mulish"/>
              <a:sym typeface="Mulish"/>
            </a:endParaRPr>
          </a:p>
        </p:txBody>
      </p:sp>
      <p:sp>
        <p:nvSpPr>
          <p:cNvPr id="1788" name="Google Shape;1788;p43"/>
          <p:cNvSpPr/>
          <p:nvPr/>
        </p:nvSpPr>
        <p:spPr>
          <a:xfrm>
            <a:off x="5061725" y="2145913"/>
            <a:ext cx="572700" cy="5727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96" name="Google Shape;1796;p43"/>
          <p:cNvSpPr/>
          <p:nvPr/>
        </p:nvSpPr>
        <p:spPr>
          <a:xfrm>
            <a:off x="3495950" y="3661038"/>
            <a:ext cx="572700" cy="5727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790" name="Google Shape;1790;p43"/>
          <p:cNvSpPr/>
          <p:nvPr/>
        </p:nvSpPr>
        <p:spPr>
          <a:xfrm>
            <a:off x="5061725" y="3661038"/>
            <a:ext cx="572700" cy="5727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chemeClr val="dk1"/>
              </a:solidFill>
              <a:latin typeface="Mulish"/>
              <a:ea typeface="Mulish"/>
              <a:cs typeface="Mulish"/>
              <a:sym typeface="Mulish"/>
            </a:endParaRPr>
          </a:p>
        </p:txBody>
      </p:sp>
      <p:sp>
        <p:nvSpPr>
          <p:cNvPr id="1802" name="Google Shape;1802;p43"/>
          <p:cNvSpPr txBox="1"/>
          <p:nvPr/>
        </p:nvSpPr>
        <p:spPr>
          <a:xfrm>
            <a:off x="3464900" y="2264575"/>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30675" y="2264575"/>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64900" y="3779700"/>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30675" y="3779700"/>
            <a:ext cx="634800" cy="3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b="6488" l="0" r="0" t="2511"/>
          <a:stretch/>
        </p:blipFill>
        <p:spPr>
          <a:xfrm>
            <a:off x="6135400" y="1603183"/>
            <a:ext cx="2483400" cy="2483400"/>
          </a:xfrm>
          <a:prstGeom prst="ellipse">
            <a:avLst/>
          </a:prstGeom>
          <a:noFill/>
          <a:ln>
            <a:noFill/>
          </a:ln>
        </p:spPr>
      </p:pic>
      <p:sp>
        <p:nvSpPr>
          <p:cNvPr id="1811" name="Google Shape;1811;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b="1" lang="en">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anchorCtr="0" anchor="t" bIns="91425" lIns="91425" spcFirstLastPara="1" rIns="91425" wrap="square" tIns="91425">
            <a:noAutofit/>
          </a:bodyPr>
          <a:lstStyle/>
          <a:p>
            <a:pPr indent="-180340" lvl="0" marL="274320" rtl="0" algn="l">
              <a:lnSpc>
                <a:spcPct val="115000"/>
              </a:lnSpc>
              <a:spcBef>
                <a:spcPts val="0"/>
              </a:spcBef>
              <a:spcAft>
                <a:spcPts val="0"/>
              </a:spcAft>
              <a:buClr>
                <a:schemeClr val="dk1"/>
              </a:buClr>
              <a:buSzPts val="1400"/>
              <a:buFont typeface="Lato"/>
              <a:buAutoNum type="arabicPeriod"/>
            </a:pPr>
            <a:r>
              <a:rPr b="1" lang="en">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indent="-180340" lvl="0" marL="274320" rtl="0" algn="l">
              <a:lnSpc>
                <a:spcPct val="115000"/>
              </a:lnSpc>
              <a:spcBef>
                <a:spcPts val="0"/>
              </a:spcBef>
              <a:spcAft>
                <a:spcPts val="0"/>
              </a:spcAft>
              <a:buClr>
                <a:schemeClr val="dk1"/>
              </a:buClr>
              <a:buSzPts val="1400"/>
              <a:buFont typeface="Lato"/>
              <a:buAutoNum type="arabicPeriod"/>
            </a:pPr>
            <a:r>
              <a:rPr b="1" lang="en">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a:t>
            </a:r>
            <a:r>
              <a:rPr lang="en">
                <a:solidFill>
                  <a:schemeClr val="dk1"/>
                </a:solidFill>
                <a:latin typeface="Mulish"/>
                <a:ea typeface="Mulish"/>
                <a:cs typeface="Mulish"/>
                <a:sym typeface="Mulish"/>
              </a:rPr>
              <a:t>them </a:t>
            </a:r>
            <a:r>
              <a:rPr lang="en">
                <a:solidFill>
                  <a:schemeClr val="dk1"/>
                </a:solidFill>
                <a:latin typeface="Mulish"/>
                <a:ea typeface="Mulish"/>
                <a:cs typeface="Mulish"/>
                <a:sym typeface="Mulish"/>
              </a:rPr>
              <a:t>to explore the pattern within their chosen number sequence</a:t>
            </a:r>
            <a:endParaRPr>
              <a:solidFill>
                <a:schemeClr val="dk1"/>
              </a:solidFill>
              <a:latin typeface="Mulish"/>
              <a:ea typeface="Mulish"/>
              <a:cs typeface="Mulish"/>
              <a:sym typeface="Mulish"/>
            </a:endParaRPr>
          </a:p>
          <a:p>
            <a:pPr indent="-180340" lvl="0" marL="274320" rtl="0" algn="l">
              <a:lnSpc>
                <a:spcPct val="115000"/>
              </a:lnSpc>
              <a:spcBef>
                <a:spcPts val="0"/>
              </a:spcBef>
              <a:spcAft>
                <a:spcPts val="0"/>
              </a:spcAft>
              <a:buClr>
                <a:schemeClr val="dk1"/>
              </a:buClr>
              <a:buSzPts val="1400"/>
              <a:buFont typeface="Lato"/>
              <a:buAutoNum type="arabicPeriod"/>
            </a:pPr>
            <a:r>
              <a:rPr b="1" lang="en">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indent="-180340" lvl="0" marL="274320" rtl="0" algn="l">
              <a:lnSpc>
                <a:spcPct val="115000"/>
              </a:lnSpc>
              <a:spcBef>
                <a:spcPts val="0"/>
              </a:spcBef>
              <a:spcAft>
                <a:spcPts val="0"/>
              </a:spcAft>
              <a:buClr>
                <a:schemeClr val="dk1"/>
              </a:buClr>
              <a:buSzPts val="1400"/>
              <a:buFont typeface="Lato"/>
              <a:buAutoNum type="arabicPeriod"/>
            </a:pPr>
            <a:r>
              <a:rPr b="1" lang="en">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indent="-180340" lvl="0" marL="274320" rtl="0" algn="l">
              <a:lnSpc>
                <a:spcPct val="115000"/>
              </a:lnSpc>
              <a:spcBef>
                <a:spcPts val="0"/>
              </a:spcBef>
              <a:spcAft>
                <a:spcPts val="0"/>
              </a:spcAft>
              <a:buClr>
                <a:schemeClr val="dk1"/>
              </a:buClr>
              <a:buSzPts val="1400"/>
              <a:buFont typeface="Lato"/>
              <a:buAutoNum type="arabicPeriod"/>
            </a:pPr>
            <a:r>
              <a:rPr b="1" lang="en">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819" name="Google Shape;1819;p45"/>
          <p:cNvSpPr txBox="1"/>
          <p:nvPr>
            <p:ph idx="1" type="subTitle"/>
          </p:nvPr>
        </p:nvSpPr>
        <p:spPr>
          <a:xfrm>
            <a:off x="1200900" y="1706552"/>
            <a:ext cx="67422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the main </a:t>
            </a:r>
            <a:r>
              <a:rPr b="1" lang="en"/>
              <a:t>mathematical concepts</a:t>
            </a:r>
            <a:r>
              <a:rPr lang="en"/>
              <a:t> covered during the lesson</a:t>
            </a:r>
            <a:endParaRPr/>
          </a:p>
        </p:txBody>
      </p:sp>
      <p:sp>
        <p:nvSpPr>
          <p:cNvPr id="1820" name="Google Shape;1820;p45"/>
          <p:cNvSpPr txBox="1"/>
          <p:nvPr>
            <p:ph idx="2" type="subTitle"/>
          </p:nvPr>
        </p:nvSpPr>
        <p:spPr>
          <a:xfrm>
            <a:off x="1200900" y="2775802"/>
            <a:ext cx="67422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the </a:t>
            </a:r>
            <a:r>
              <a:rPr b="1" lang="en"/>
              <a:t>practical relevance</a:t>
            </a:r>
            <a:r>
              <a:rPr lang="en"/>
              <a:t> of the concepts and skills of the lesson</a:t>
            </a:r>
            <a:endParaRPr/>
          </a:p>
        </p:txBody>
      </p:sp>
      <p:sp>
        <p:nvSpPr>
          <p:cNvPr id="1821" name="Google Shape;1821;p45"/>
          <p:cNvSpPr txBox="1"/>
          <p:nvPr>
            <p:ph idx="3" type="subTitle"/>
          </p:nvPr>
        </p:nvSpPr>
        <p:spPr>
          <a:xfrm>
            <a:off x="1200900" y="3845049"/>
            <a:ext cx="67422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a glimpse into the upcoming lessons for </a:t>
            </a:r>
            <a:r>
              <a:rPr b="1" lang="en"/>
              <a:t>continuity of learning</a:t>
            </a:r>
            <a:endParaRPr b="1"/>
          </a:p>
        </p:txBody>
      </p:sp>
      <p:sp>
        <p:nvSpPr>
          <p:cNvPr id="1822" name="Google Shape;1822;p45"/>
          <p:cNvSpPr txBox="1"/>
          <p:nvPr>
            <p:ph idx="4" type="subTitle"/>
          </p:nvPr>
        </p:nvSpPr>
        <p:spPr>
          <a:xfrm>
            <a:off x="1200900" y="1243900"/>
            <a:ext cx="6742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Summarize key concepts</a:t>
            </a:r>
            <a:endParaRPr/>
          </a:p>
        </p:txBody>
      </p:sp>
      <p:sp>
        <p:nvSpPr>
          <p:cNvPr id="1823" name="Google Shape;1823;p45"/>
          <p:cNvSpPr txBox="1"/>
          <p:nvPr>
            <p:ph idx="5" type="subTitle"/>
          </p:nvPr>
        </p:nvSpPr>
        <p:spPr>
          <a:xfrm>
            <a:off x="1200900" y="2313150"/>
            <a:ext cx="6742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Real-world applications</a:t>
            </a:r>
            <a:endParaRPr/>
          </a:p>
        </p:txBody>
      </p:sp>
      <p:sp>
        <p:nvSpPr>
          <p:cNvPr id="1824" name="Google Shape;1824;p45"/>
          <p:cNvSpPr txBox="1"/>
          <p:nvPr>
            <p:ph idx="6" type="subTitle"/>
          </p:nvPr>
        </p:nvSpPr>
        <p:spPr>
          <a:xfrm>
            <a:off x="1200900" y="3382388"/>
            <a:ext cx="6742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Preview next steps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graphicFrame>
        <p:nvGraphicFramePr>
          <p:cNvPr id="1472" name="Google Shape;1472;p28"/>
          <p:cNvGraphicFramePr/>
          <p:nvPr/>
        </p:nvGraphicFramePr>
        <p:xfrm>
          <a:off x="720000" y="1614825"/>
          <a:ext cx="3000000" cy="3000000"/>
        </p:xfrm>
        <a:graphic>
          <a:graphicData uri="http://schemas.openxmlformats.org/drawingml/2006/table">
            <a:tbl>
              <a:tblPr>
                <a:noFill/>
                <a:tableStyleId>{178107E1-3A3F-4C4A-8099-6A7CA33BC4E1}</a:tableStyleId>
              </a:tblPr>
              <a:tblGrid>
                <a:gridCol w="2303400"/>
                <a:gridCol w="5400600"/>
              </a:tblGrid>
              <a:tr h="361525">
                <a:tc>
                  <a:txBody>
                    <a:bodyPr/>
                    <a:lstStyle/>
                    <a:p>
                      <a:pPr indent="0" lvl="0" marL="0" rtl="0" algn="l">
                        <a:spcBef>
                          <a:spcPts val="0"/>
                        </a:spcBef>
                        <a:spcAft>
                          <a:spcPts val="0"/>
                        </a:spcAft>
                        <a:buNone/>
                      </a:pPr>
                      <a:r>
                        <a:rPr b="1" lang="en" sz="1000" u="sng">
                          <a:solidFill>
                            <a:schemeClr val="dk1"/>
                          </a:solidFill>
                          <a:latin typeface="Mulish"/>
                          <a:ea typeface="Mulish"/>
                          <a:cs typeface="Mulish"/>
                          <a:sym typeface="Mulish"/>
                          <a:hlinkClick action="ppaction://hlinksldjump" r:id="rId3">
                            <a:extLst>
                              <a:ext uri="{A12FA001-AC4F-418D-AE19-62706E023703}">
                                <ahyp:hlinkClr val="tx"/>
                              </a:ext>
                            </a:extLst>
                          </a:hlinkClick>
                        </a:rPr>
                        <a:t>Fonts</a:t>
                      </a:r>
                      <a:endParaRPr b="1" sz="1000" u="sng">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a:t>
                      </a:r>
                      <a:r>
                        <a:rPr lang="en" sz="1000">
                          <a:solidFill>
                            <a:schemeClr val="dk1"/>
                          </a:solidFill>
                          <a:latin typeface="Mulish"/>
                          <a:ea typeface="Mulish"/>
                          <a:cs typeface="Mulish"/>
                          <a:sym typeface="Mulish"/>
                        </a:rPr>
                        <a:t>used</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ulish"/>
                          <a:ea typeface="Mulish"/>
                          <a:cs typeface="Mulish"/>
                          <a:sym typeface="Mulish"/>
                          <a:hlinkClick action="ppaction://hlinksldjump" r:id="rId4">
                            <a:extLst>
                              <a:ext uri="{A12FA001-AC4F-418D-AE19-62706E023703}">
                                <ahyp:hlinkClr val="tx"/>
                              </a:ext>
                            </a:extLst>
                          </a:hlinkClick>
                        </a:rPr>
                        <a:t>Used</a:t>
                      </a:r>
                      <a:r>
                        <a:rPr b="1" lang="en" sz="1000">
                          <a:solidFill>
                            <a:schemeClr val="dk1"/>
                          </a:solidFill>
                          <a:latin typeface="Mulish"/>
                          <a:ea typeface="Mulish"/>
                          <a:cs typeface="Mulish"/>
                          <a:sym typeface="Mulish"/>
                        </a:rPr>
                        <a:t> and </a:t>
                      </a:r>
                      <a:r>
                        <a:rPr b="1" lang="en" sz="1000" u="sng">
                          <a:solidFill>
                            <a:schemeClr val="dk1"/>
                          </a:solidFill>
                          <a:latin typeface="Mulish"/>
                          <a:ea typeface="Mulish"/>
                          <a:cs typeface="Mulish"/>
                          <a:sym typeface="Mulish"/>
                          <a:hlinkClick action="ppaction://hlinksldjump" r:id="rId5">
                            <a:extLst>
                              <a:ext uri="{A12FA001-AC4F-418D-AE19-62706E023703}">
                                <ahyp:hlinkClr val="tx"/>
                              </a:ext>
                            </a:extLst>
                          </a:hlinkClick>
                        </a:rPr>
                        <a:t>alternative</a:t>
                      </a:r>
                      <a:r>
                        <a:rPr b="1" lang="en" sz="1000" u="sng">
                          <a:solidFill>
                            <a:schemeClr val="dk1"/>
                          </a:solidFill>
                          <a:latin typeface="Mulish"/>
                          <a:ea typeface="Mulish"/>
                          <a:cs typeface="Mulish"/>
                          <a:sym typeface="Mulish"/>
                          <a:hlinkClick action="ppaction://hlinksldjump" r:id="rId6">
                            <a:extLst>
                              <a:ext uri="{A12FA001-AC4F-418D-AE19-62706E023703}">
                                <ahyp:hlinkClr val="tx"/>
                              </a:ext>
                            </a:extLst>
                          </a:hlinkClick>
                        </a:rPr>
                        <a:t> resources</a:t>
                      </a:r>
                      <a:endParaRPr b="1" sz="1000" u="sng">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ulish"/>
                          <a:ea typeface="Mulish"/>
                          <a:cs typeface="Mulish"/>
                          <a:sym typeface="Mulish"/>
                          <a:hlinkClick action="ppaction://hlinksldjump" r:id="rId7">
                            <a:extLst>
                              <a:ext uri="{A12FA001-AC4F-418D-AE19-62706E023703}">
                                <ahyp:hlinkClr val="tx"/>
                              </a:ext>
                            </a:extLst>
                          </a:hlinkClick>
                        </a:rPr>
                        <a:t>Thanks slide</a:t>
                      </a:r>
                      <a:endParaRPr b="1" sz="1000" u="sng">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ulish"/>
                          <a:ea typeface="Mulish"/>
                          <a:cs typeface="Mulish"/>
                          <a:sym typeface="Mulish"/>
                          <a:hlinkClick action="ppaction://hlinksldjump" r:id="rId8">
                            <a:extLst>
                              <a:ext uri="{A12FA001-AC4F-418D-AE19-62706E023703}">
                                <ahyp:hlinkClr val="tx"/>
                              </a:ext>
                            </a:extLst>
                          </a:hlinkClick>
                        </a:rPr>
                        <a:t>Colors</a:t>
                      </a:r>
                      <a:endParaRPr b="1" sz="1000" u="sng">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Mulish"/>
                          <a:ea typeface="Mulish"/>
                          <a:cs typeface="Mulish"/>
                          <a:sym typeface="Mulish"/>
                          <a:hlinkClick action="ppaction://hlinksldjump" r:id="rId9">
                            <a:extLst>
                              <a:ext uri="{A12FA001-AC4F-418D-AE19-62706E023703}">
                                <ahyp:hlinkClr val="tx"/>
                              </a:ext>
                            </a:extLst>
                          </a:hlinkClick>
                        </a:rPr>
                        <a:t>Icons</a:t>
                      </a:r>
                      <a:r>
                        <a:rPr b="1" lang="en" sz="1000">
                          <a:solidFill>
                            <a:schemeClr val="dk1"/>
                          </a:solidFill>
                          <a:latin typeface="Mulish"/>
                          <a:ea typeface="Mulish"/>
                          <a:cs typeface="Mulish"/>
                          <a:sym typeface="Mulish"/>
                        </a:rPr>
                        <a:t> and </a:t>
                      </a:r>
                      <a:r>
                        <a:rPr b="1" lang="en" sz="1000" u="sng">
                          <a:solidFill>
                            <a:schemeClr val="dk1"/>
                          </a:solidFill>
                          <a:latin typeface="Mulish"/>
                          <a:ea typeface="Mulish"/>
                          <a:cs typeface="Mulish"/>
                          <a:sym typeface="Mulish"/>
                          <a:hlinkClick action="ppaction://hlinksldjump" r:id="rId10">
                            <a:extLst>
                              <a:ext uri="{A12FA001-AC4F-418D-AE19-62706E023703}">
                                <ahyp:hlinkClr val="tx"/>
                              </a:ext>
                            </a:extLst>
                          </a:hlinkClick>
                        </a:rPr>
                        <a:t>infographic resources</a:t>
                      </a:r>
                      <a:endParaRPr b="1" sz="1000" u="sng">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Mulish"/>
                          <a:ea typeface="Mulish"/>
                          <a:cs typeface="Mulish"/>
                          <a:sym typeface="Mulish"/>
                        </a:rPr>
                        <a:t>Editable presentation theme </a:t>
                      </a:r>
                      <a:endParaRPr b="1"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You can edit the master slides easily. For more info, click </a:t>
                      </a:r>
                      <a:r>
                        <a:rPr b="1" lang="en" sz="1000" u="sng">
                          <a:solidFill>
                            <a:schemeClr val="dk1"/>
                          </a:solidFill>
                          <a:latin typeface="Mulish"/>
                          <a:ea typeface="Mulish"/>
                          <a:cs typeface="Mulish"/>
                          <a:sym typeface="Mulish"/>
                          <a:hlinkClick r:id="rId11">
                            <a:extLst>
                              <a:ext uri="{A12FA001-AC4F-418D-AE19-62706E023703}">
                                <ahyp:hlinkClr val="tx"/>
                              </a:ext>
                            </a:extLst>
                          </a:hlinkClick>
                        </a:rPr>
                        <a:t>here</a:t>
                      </a:r>
                      <a:endParaRPr sz="1000">
                        <a:solidFill>
                          <a:schemeClr val="dk1"/>
                        </a:solidFill>
                        <a:latin typeface="Mulish"/>
                        <a:ea typeface="Mulish"/>
                        <a:cs typeface="Mulish"/>
                        <a:sym typeface="Mulish"/>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473" name="Google Shape;1473;p28"/>
          <p:cNvSpPr txBox="1"/>
          <p:nvPr/>
        </p:nvSpPr>
        <p:spPr>
          <a:xfrm>
            <a:off x="720000" y="10637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ulish"/>
                <a:ea typeface="Mulish"/>
                <a:cs typeface="Mulish"/>
                <a:sym typeface="Mulish"/>
              </a:rPr>
              <a:t>For more info:</a:t>
            </a:r>
            <a:br>
              <a:rPr b="1" lang="en" sz="1000">
                <a:solidFill>
                  <a:schemeClr val="dk1"/>
                </a:solidFill>
                <a:latin typeface="Mulish"/>
                <a:ea typeface="Mulish"/>
                <a:cs typeface="Mulish"/>
                <a:sym typeface="Mulish"/>
              </a:rPr>
            </a:br>
            <a:r>
              <a:rPr b="1" lang="en" sz="1000" u="sng">
                <a:solidFill>
                  <a:schemeClr val="dk1"/>
                </a:solidFill>
                <a:latin typeface="Mulish"/>
                <a:ea typeface="Mulish"/>
                <a:cs typeface="Mulish"/>
                <a:sym typeface="Mulish"/>
                <a:hlinkClick r:id="rId12">
                  <a:extLst>
                    <a:ext uri="{A12FA001-AC4F-418D-AE19-62706E023703}">
                      <ahyp:hlinkClr val="tx"/>
                    </a:ext>
                  </a:extLst>
                </a:hlinkClick>
              </a:rPr>
              <a:t>SLIDESGO</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3">
                  <a:extLst>
                    <a:ext uri="{A12FA001-AC4F-418D-AE19-62706E023703}">
                      <ahyp:hlinkClr val="tx"/>
                    </a:ext>
                  </a:extLst>
                </a:hlinkClick>
              </a:rPr>
              <a:t>BLOG</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4">
                  <a:extLst>
                    <a:ext uri="{A12FA001-AC4F-418D-AE19-62706E023703}">
                      <ahyp:hlinkClr val="tx"/>
                    </a:ext>
                  </a:extLst>
                </a:hlinkClick>
              </a:rPr>
              <a:t>FAQs</a:t>
            </a:r>
            <a:endParaRPr b="1" sz="1000"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ulish"/>
                <a:ea typeface="Mulish"/>
                <a:cs typeface="Mulish"/>
                <a:sym typeface="Mulish"/>
              </a:rPr>
              <a:t>You can visit our sister </a:t>
            </a:r>
            <a:r>
              <a:rPr b="1" lang="en" sz="1000">
                <a:solidFill>
                  <a:schemeClr val="dk1"/>
                </a:solidFill>
                <a:latin typeface="Mulish"/>
                <a:ea typeface="Mulish"/>
                <a:cs typeface="Mulish"/>
                <a:sym typeface="Mulish"/>
              </a:rPr>
              <a:t>projects</a:t>
            </a:r>
            <a:r>
              <a:rPr b="1" lang="en" sz="1000">
                <a:solidFill>
                  <a:schemeClr val="dk1"/>
                </a:solidFill>
                <a:latin typeface="Mulish"/>
                <a:ea typeface="Mulish"/>
                <a:cs typeface="Mulish"/>
                <a:sym typeface="Mulish"/>
              </a:rPr>
              <a:t>:</a:t>
            </a:r>
            <a:br>
              <a:rPr b="1" lang="en" sz="1000">
                <a:solidFill>
                  <a:schemeClr val="dk1"/>
                </a:solidFill>
                <a:latin typeface="Mulish"/>
                <a:ea typeface="Mulish"/>
                <a:cs typeface="Mulish"/>
                <a:sym typeface="Mulish"/>
              </a:rPr>
            </a:br>
            <a:r>
              <a:rPr b="1" lang="en" sz="1000" u="sng">
                <a:solidFill>
                  <a:schemeClr val="dk1"/>
                </a:solidFill>
                <a:latin typeface="Mulish"/>
                <a:ea typeface="Mulish"/>
                <a:cs typeface="Mulish"/>
                <a:sym typeface="Mulish"/>
                <a:hlinkClick r:id="rId15">
                  <a:extLst>
                    <a:ext uri="{A12FA001-AC4F-418D-AE19-62706E023703}">
                      <ahyp:hlinkClr val="tx"/>
                    </a:ext>
                  </a:extLst>
                </a:hlinkClick>
              </a:rPr>
              <a:t>FREEPIK</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6">
                  <a:extLst>
                    <a:ext uri="{A12FA001-AC4F-418D-AE19-62706E023703}">
                      <ahyp:hlinkClr val="tx"/>
                    </a:ext>
                  </a:extLst>
                </a:hlinkClick>
              </a:rPr>
              <a:t>FLATICON</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7">
                  <a:extLst>
                    <a:ext uri="{A12FA001-AC4F-418D-AE19-62706E023703}">
                      <ahyp:hlinkClr val="tx"/>
                    </a:ext>
                  </a:extLst>
                </a:hlinkClick>
              </a:rPr>
              <a:t>STORYSET</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8">
                  <a:extLst>
                    <a:ext uri="{A12FA001-AC4F-418D-AE19-62706E023703}">
                      <ahyp:hlinkClr val="tx"/>
                    </a:ext>
                  </a:extLst>
                </a:hlinkClick>
              </a:rPr>
              <a:t>WEPIK</a:t>
            </a:r>
            <a:r>
              <a:rPr b="1" lang="en" sz="1000">
                <a:solidFill>
                  <a:schemeClr val="dk1"/>
                </a:solidFill>
                <a:latin typeface="Mulish"/>
                <a:ea typeface="Mulish"/>
                <a:cs typeface="Mulish"/>
                <a:sym typeface="Mulish"/>
              </a:rPr>
              <a:t> | </a:t>
            </a:r>
            <a:r>
              <a:rPr b="1" lang="en" sz="1000" u="sng">
                <a:solidFill>
                  <a:schemeClr val="dk1"/>
                </a:solidFill>
                <a:latin typeface="Mulish"/>
                <a:ea typeface="Mulish"/>
                <a:cs typeface="Mulish"/>
                <a:sym typeface="Mulish"/>
                <a:hlinkClick r:id="rId19">
                  <a:extLst>
                    <a:ext uri="{A12FA001-AC4F-418D-AE19-62706E023703}">
                      <ahyp:hlinkClr val="tx"/>
                    </a:ext>
                  </a:extLst>
                </a:hlinkClick>
              </a:rPr>
              <a:t>VIDEVO</a:t>
            </a:r>
            <a:endParaRPr b="1" sz="1000">
              <a:solidFill>
                <a:schemeClr val="dk1"/>
              </a:solidFill>
              <a:latin typeface="Mulish"/>
              <a:ea typeface="Mulish"/>
              <a:cs typeface="Mulish"/>
              <a:sym typeface="Mulis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46"/>
          <p:cNvSpPr txBox="1"/>
          <p:nvPr>
            <p:ph type="title"/>
          </p:nvPr>
        </p:nvSpPr>
        <p:spPr>
          <a:xfrm>
            <a:off x="2347938" y="56462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830" name="Google Shape;1830;p46"/>
          <p:cNvSpPr txBox="1"/>
          <p:nvPr>
            <p:ph idx="1" type="subTitle"/>
          </p:nvPr>
        </p:nvSpPr>
        <p:spPr>
          <a:xfrm>
            <a:off x="2347900" y="16523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D</a:t>
            </a:r>
            <a:r>
              <a:rPr b="1" lang="en" sz="2000"/>
              <a:t>o you have any questions?</a:t>
            </a:r>
            <a:endParaRPr b="1" sz="2000"/>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831" name="Google Shape;1831;p46"/>
          <p:cNvSpPr txBox="1"/>
          <p:nvPr/>
        </p:nvSpPr>
        <p:spPr>
          <a:xfrm>
            <a:off x="2496150" y="4278250"/>
            <a:ext cx="41517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ulish"/>
                <a:ea typeface="Mulish"/>
                <a:cs typeface="Mulish"/>
                <a:sym typeface="Mulish"/>
              </a:rPr>
              <a:t>Please keep this slide for attribution</a:t>
            </a:r>
            <a:endParaRPr sz="1200">
              <a:solidFill>
                <a:schemeClr val="dk1"/>
              </a:solidFill>
              <a:latin typeface="Mulish"/>
              <a:ea typeface="Mulish"/>
              <a:cs typeface="Mulish"/>
              <a:sym typeface="Mulish"/>
            </a:endParaRPr>
          </a:p>
        </p:txBody>
      </p:sp>
      <p:grpSp>
        <p:nvGrpSpPr>
          <p:cNvPr id="1832" name="Google Shape;1832;p46"/>
          <p:cNvGrpSpPr/>
          <p:nvPr/>
        </p:nvGrpSpPr>
        <p:grpSpPr>
          <a:xfrm>
            <a:off x="3582649" y="2944700"/>
            <a:ext cx="387681" cy="387661"/>
            <a:chOff x="266768" y="1721375"/>
            <a:chExt cx="397907" cy="397887"/>
          </a:xfrm>
        </p:grpSpPr>
        <p:sp>
          <p:nvSpPr>
            <p:cNvPr id="1833" name="Google Shape;1833;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46"/>
          <p:cNvGrpSpPr/>
          <p:nvPr/>
        </p:nvGrpSpPr>
        <p:grpSpPr>
          <a:xfrm>
            <a:off x="4642488" y="2944462"/>
            <a:ext cx="387661" cy="387661"/>
            <a:chOff x="1379798" y="1723250"/>
            <a:chExt cx="397887" cy="397887"/>
          </a:xfrm>
        </p:grpSpPr>
        <p:sp>
          <p:nvSpPr>
            <p:cNvPr id="1836" name="Google Shape;1836;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46"/>
          <p:cNvGrpSpPr/>
          <p:nvPr/>
        </p:nvGrpSpPr>
        <p:grpSpPr>
          <a:xfrm>
            <a:off x="4112589" y="2944462"/>
            <a:ext cx="387641" cy="387661"/>
            <a:chOff x="864491" y="1723250"/>
            <a:chExt cx="397866" cy="397887"/>
          </a:xfrm>
        </p:grpSpPr>
        <p:sp>
          <p:nvSpPr>
            <p:cNvPr id="1841" name="Google Shape;1841;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6"/>
          <p:cNvGrpSpPr/>
          <p:nvPr/>
        </p:nvGrpSpPr>
        <p:grpSpPr>
          <a:xfrm>
            <a:off x="5172407" y="2943810"/>
            <a:ext cx="388966" cy="388966"/>
            <a:chOff x="1190625" y="238125"/>
            <a:chExt cx="5235075" cy="5235075"/>
          </a:xfrm>
        </p:grpSpPr>
        <p:sp>
          <p:nvSpPr>
            <p:cNvPr id="1845" name="Google Shape;1845;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47"/>
          <p:cNvSpPr txBox="1"/>
          <p:nvPr>
            <p:ph idx="1" type="body"/>
          </p:nvPr>
        </p:nvSpPr>
        <p:spPr>
          <a:xfrm>
            <a:off x="720000" y="1215751"/>
            <a:ext cx="77040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p:txBody>
      </p:sp>
      <p:sp>
        <p:nvSpPr>
          <p:cNvPr id="1861" name="Google Shape;186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cap="flat" cmpd="sng" w="9525">
              <a:solidFill>
                <a:schemeClr val="dk2"/>
              </a:solidFill>
              <a:prstDash val="solid"/>
              <a:round/>
              <a:headEnd len="med" w="med" type="none"/>
              <a:tailEnd len="med" w="med" type="none"/>
            </a:ln>
          </p:spPr>
        </p:cxnSp>
        <p:cxnSp>
          <p:nvCxnSpPr>
            <p:cNvPr id="1869" name="Google Shape;1869;p47"/>
            <p:cNvCxnSpPr>
              <a:stCxn id="1866" idx="3"/>
              <a:endCxn id="1863" idx="0"/>
            </p:cNvCxnSpPr>
            <p:nvPr/>
          </p:nvCxnSpPr>
          <p:spPr>
            <a:xfrm flipH="1" rot="10800000">
              <a:off x="2231605" y="2358925"/>
              <a:ext cx="367800" cy="408900"/>
            </a:xfrm>
            <a:prstGeom prst="straightConnector1">
              <a:avLst/>
            </a:prstGeom>
            <a:noFill/>
            <a:ln cap="flat" cmpd="sng" w="9525">
              <a:solidFill>
                <a:schemeClr val="dk2"/>
              </a:solidFill>
              <a:prstDash val="solid"/>
              <a:round/>
              <a:headEnd len="med" w="med" type="none"/>
              <a:tailEnd len="med" w="med" type="none"/>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cap="flat" cmpd="sng" w="9525">
              <a:solidFill>
                <a:schemeClr val="dk2"/>
              </a:solidFill>
              <a:prstDash val="solid"/>
              <a:round/>
              <a:headEnd len="med" w="med" type="none"/>
              <a:tailEnd len="med" w="med" type="none"/>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cap="flat" cmpd="sng" w="9525">
              <a:solidFill>
                <a:schemeClr val="dk2"/>
              </a:solidFill>
              <a:prstDash val="solid"/>
              <a:round/>
              <a:headEnd len="med" w="med" type="none"/>
              <a:tailEnd len="med" w="med" type="none"/>
            </a:ln>
          </p:spPr>
        </p:cxnSp>
        <p:cxnSp>
          <p:nvCxnSpPr>
            <p:cNvPr id="1872" name="Google Shape;1872;p47"/>
            <p:cNvCxnSpPr>
              <a:stCxn id="1867" idx="3"/>
              <a:endCxn id="1865" idx="0"/>
            </p:cNvCxnSpPr>
            <p:nvPr/>
          </p:nvCxnSpPr>
          <p:spPr>
            <a:xfrm flipH="1" rot="10800000">
              <a:off x="3004630" y="2116565"/>
              <a:ext cx="713400" cy="567000"/>
            </a:xfrm>
            <a:prstGeom prst="straightConnector1">
              <a:avLst/>
            </a:prstGeom>
            <a:noFill/>
            <a:ln cap="flat" cmpd="sng" w="9525">
              <a:solidFill>
                <a:schemeClr val="dk2"/>
              </a:solidFill>
              <a:prstDash val="solid"/>
              <a:round/>
              <a:headEnd len="med" w="med" type="none"/>
              <a:tailEnd len="med" w="med" type="none"/>
            </a:ln>
          </p:spPr>
        </p:cxnSp>
        <p:cxnSp>
          <p:nvCxnSpPr>
            <p:cNvPr id="1873" name="Google Shape;1873;p47"/>
            <p:cNvCxnSpPr>
              <a:stCxn id="1863" idx="3"/>
              <a:endCxn id="1865" idx="7"/>
            </p:cNvCxnSpPr>
            <p:nvPr/>
          </p:nvCxnSpPr>
          <p:spPr>
            <a:xfrm flipH="1" rot="10800000">
              <a:off x="2838095" y="2068530"/>
              <a:ext cx="848100" cy="131400"/>
            </a:xfrm>
            <a:prstGeom prst="straightConnector1">
              <a:avLst/>
            </a:prstGeom>
            <a:noFill/>
            <a:ln cap="flat" cmpd="sng" w="9525">
              <a:solidFill>
                <a:schemeClr val="dk2"/>
              </a:solidFill>
              <a:prstDash val="solid"/>
              <a:round/>
              <a:headEnd len="med" w="med" type="none"/>
              <a:tailEnd len="med" w="med" type="none"/>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cap="flat" cmpd="sng" w="9525">
              <a:solidFill>
                <a:schemeClr val="dk2"/>
              </a:solidFill>
              <a:prstDash val="solid"/>
              <a:round/>
              <a:headEnd len="med" w="med" type="none"/>
              <a:tailEnd len="med" w="med" type="none"/>
            </a:ln>
          </p:spPr>
        </p:cxnSp>
        <p:cxnSp>
          <p:nvCxnSpPr>
            <p:cNvPr id="1875" name="Google Shape;1875;p47"/>
            <p:cNvCxnSpPr>
              <a:stCxn id="1866" idx="3"/>
              <a:endCxn id="1867" idx="7"/>
            </p:cNvCxnSpPr>
            <p:nvPr/>
          </p:nvCxnSpPr>
          <p:spPr>
            <a:xfrm flipH="1" rot="10800000">
              <a:off x="2231605" y="2700625"/>
              <a:ext cx="687300" cy="67200"/>
            </a:xfrm>
            <a:prstGeom prst="straightConnector1">
              <a:avLst/>
            </a:prstGeom>
            <a:noFill/>
            <a:ln cap="flat" cmpd="sng" w="9525">
              <a:solidFill>
                <a:schemeClr val="dk2"/>
              </a:solidFill>
              <a:prstDash val="solid"/>
              <a:round/>
              <a:headEnd len="med" w="med" type="none"/>
              <a:tailEnd len="med" w="med" type="none"/>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cap="flat" cmpd="sng" w="9525">
              <a:solidFill>
                <a:schemeClr val="dk2"/>
              </a:solidFill>
              <a:prstDash val="solid"/>
              <a:round/>
              <a:headEnd len="med" w="med" type="none"/>
              <a:tailEnd len="med" w="med" type="none"/>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cap="flat" cmpd="sng" w="9525">
              <a:solidFill>
                <a:schemeClr val="dk2"/>
              </a:solidFill>
              <a:prstDash val="solid"/>
              <a:round/>
              <a:headEnd len="med" w="med" type="none"/>
              <a:tailEnd len="med" w="med" type="none"/>
            </a:ln>
          </p:spPr>
        </p:cxnSp>
        <p:cxnSp>
          <p:nvCxnSpPr>
            <p:cNvPr id="1887" name="Google Shape;1887;p47"/>
            <p:cNvCxnSpPr>
              <a:stCxn id="1877" idx="1"/>
              <a:endCxn id="1880" idx="5"/>
            </p:cNvCxnSpPr>
            <p:nvPr/>
          </p:nvCxnSpPr>
          <p:spPr>
            <a:xfrm>
              <a:off x="5513328" y="1908091"/>
              <a:ext cx="96300" cy="432000"/>
            </a:xfrm>
            <a:prstGeom prst="straightConnector1">
              <a:avLst/>
            </a:prstGeom>
            <a:noFill/>
            <a:ln cap="flat" cmpd="sng" w="9525">
              <a:solidFill>
                <a:schemeClr val="dk2"/>
              </a:solidFill>
              <a:prstDash val="solid"/>
              <a:round/>
              <a:headEnd len="med" w="med" type="none"/>
              <a:tailEnd len="med" w="med" type="none"/>
            </a:ln>
          </p:spPr>
        </p:cxnSp>
        <p:cxnSp>
          <p:nvCxnSpPr>
            <p:cNvPr id="1888" name="Google Shape;1888;p47"/>
            <p:cNvCxnSpPr>
              <a:stCxn id="1882" idx="4"/>
              <a:endCxn id="1881" idx="7"/>
            </p:cNvCxnSpPr>
            <p:nvPr/>
          </p:nvCxnSpPr>
          <p:spPr>
            <a:xfrm flipH="1" rot="10800000">
              <a:off x="6211828" y="2180631"/>
              <a:ext cx="604500" cy="80100"/>
            </a:xfrm>
            <a:prstGeom prst="straightConnector1">
              <a:avLst/>
            </a:prstGeom>
            <a:noFill/>
            <a:ln cap="flat" cmpd="sng" w="9525">
              <a:solidFill>
                <a:schemeClr val="dk2"/>
              </a:solidFill>
              <a:prstDash val="solid"/>
              <a:round/>
              <a:headEnd len="med" w="med" type="none"/>
              <a:tailEnd len="med" w="med" type="none"/>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cap="flat" cmpd="sng" w="9525">
              <a:solidFill>
                <a:schemeClr val="dk2"/>
              </a:solidFill>
              <a:prstDash val="solid"/>
              <a:round/>
              <a:headEnd len="med" w="med" type="none"/>
              <a:tailEnd len="med" w="med" type="none"/>
            </a:ln>
          </p:spPr>
        </p:cxnSp>
        <p:cxnSp>
          <p:nvCxnSpPr>
            <p:cNvPr id="1890" name="Google Shape;1890;p47"/>
            <p:cNvCxnSpPr>
              <a:stCxn id="1879" idx="4"/>
              <a:endCxn id="1880" idx="0"/>
            </p:cNvCxnSpPr>
            <p:nvPr/>
          </p:nvCxnSpPr>
          <p:spPr>
            <a:xfrm flipH="1" rot="10800000">
              <a:off x="4985756" y="2456875"/>
              <a:ext cx="600600" cy="575700"/>
            </a:xfrm>
            <a:prstGeom prst="straightConnector1">
              <a:avLst/>
            </a:prstGeom>
            <a:noFill/>
            <a:ln cap="flat" cmpd="sng" w="9525">
              <a:solidFill>
                <a:schemeClr val="dk2"/>
              </a:solidFill>
              <a:prstDash val="solid"/>
              <a:round/>
              <a:headEnd len="med" w="med" type="none"/>
              <a:tailEnd len="med" w="med" type="none"/>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cap="flat" cmpd="sng" w="9525">
              <a:solidFill>
                <a:schemeClr val="dk2"/>
              </a:solidFill>
              <a:prstDash val="solid"/>
              <a:round/>
              <a:headEnd len="med" w="med" type="none"/>
              <a:tailEnd len="med" w="med" type="none"/>
            </a:ln>
          </p:spPr>
        </p:cxnSp>
        <p:cxnSp>
          <p:nvCxnSpPr>
            <p:cNvPr id="1892" name="Google Shape;1892;p47"/>
            <p:cNvCxnSpPr>
              <a:stCxn id="1883" idx="4"/>
              <a:endCxn id="1884" idx="0"/>
            </p:cNvCxnSpPr>
            <p:nvPr/>
          </p:nvCxnSpPr>
          <p:spPr>
            <a:xfrm flipH="1" rot="10800000">
              <a:off x="5855847" y="2763469"/>
              <a:ext cx="755700" cy="297600"/>
            </a:xfrm>
            <a:prstGeom prst="straightConnector1">
              <a:avLst/>
            </a:prstGeom>
            <a:noFill/>
            <a:ln cap="flat" cmpd="sng" w="9525">
              <a:solidFill>
                <a:schemeClr val="dk2"/>
              </a:solidFill>
              <a:prstDash val="solid"/>
              <a:round/>
              <a:headEnd len="med" w="med" type="none"/>
              <a:tailEnd len="med" w="med" type="none"/>
            </a:ln>
          </p:spPr>
        </p:cxnSp>
        <p:cxnSp>
          <p:nvCxnSpPr>
            <p:cNvPr id="1893" name="Google Shape;1893;p47"/>
            <p:cNvCxnSpPr>
              <a:stCxn id="1883" idx="5"/>
              <a:endCxn id="1882" idx="1"/>
            </p:cNvCxnSpPr>
            <p:nvPr/>
          </p:nvCxnSpPr>
          <p:spPr>
            <a:xfrm flipH="1" rot="10800000">
              <a:off x="5820630" y="2345404"/>
              <a:ext cx="307500" cy="681000"/>
            </a:xfrm>
            <a:prstGeom prst="straightConnector1">
              <a:avLst/>
            </a:prstGeom>
            <a:noFill/>
            <a:ln cap="flat" cmpd="sng" w="9525">
              <a:solidFill>
                <a:schemeClr val="dk2"/>
              </a:solidFill>
              <a:prstDash val="solid"/>
              <a:round/>
              <a:headEnd len="med" w="med" type="none"/>
              <a:tailEnd len="med" w="med" type="none"/>
            </a:ln>
          </p:spPr>
        </p:cxnSp>
        <p:cxnSp>
          <p:nvCxnSpPr>
            <p:cNvPr id="1894" name="Google Shape;1894;p47"/>
            <p:cNvCxnSpPr>
              <a:stCxn id="1883" idx="4"/>
              <a:endCxn id="1881" idx="0"/>
            </p:cNvCxnSpPr>
            <p:nvPr/>
          </p:nvCxnSpPr>
          <p:spPr>
            <a:xfrm flipH="1" rot="10800000">
              <a:off x="5855847" y="2230069"/>
              <a:ext cx="960900" cy="831000"/>
            </a:xfrm>
            <a:prstGeom prst="straightConnector1">
              <a:avLst/>
            </a:prstGeom>
            <a:noFill/>
            <a:ln cap="flat" cmpd="sng" w="9525">
              <a:solidFill>
                <a:schemeClr val="dk2"/>
              </a:solidFill>
              <a:prstDash val="solid"/>
              <a:round/>
              <a:headEnd len="med" w="med" type="none"/>
              <a:tailEnd len="med" w="med" type="none"/>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cap="flat" cmpd="sng" w="9525">
              <a:solidFill>
                <a:schemeClr val="dk2"/>
              </a:solidFill>
              <a:prstDash val="solid"/>
              <a:round/>
              <a:headEnd len="med" w="med" type="none"/>
              <a:tailEnd len="med" w="med" type="none"/>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cap="flat" cmpd="sng" w="9525">
              <a:solidFill>
                <a:schemeClr val="dk2"/>
              </a:solidFill>
              <a:prstDash val="solid"/>
              <a:round/>
              <a:headEnd len="med" w="med" type="none"/>
              <a:tailEnd len="med" w="med" type="none"/>
            </a:ln>
          </p:spPr>
        </p:cxnSp>
        <p:cxnSp>
          <p:nvCxnSpPr>
            <p:cNvPr id="1897" name="Google Shape;1897;p47"/>
            <p:cNvCxnSpPr>
              <a:stCxn id="1884" idx="5"/>
              <a:endCxn id="1881" idx="1"/>
            </p:cNvCxnSpPr>
            <p:nvPr/>
          </p:nvCxnSpPr>
          <p:spPr>
            <a:xfrm flipH="1" rot="10800000">
              <a:off x="6695248" y="2264732"/>
              <a:ext cx="156600" cy="414000"/>
            </a:xfrm>
            <a:prstGeom prst="straightConnector1">
              <a:avLst/>
            </a:prstGeom>
            <a:noFill/>
            <a:ln cap="flat" cmpd="sng" w="9525">
              <a:solidFill>
                <a:schemeClr val="dk2"/>
              </a:solidFill>
              <a:prstDash val="solid"/>
              <a:round/>
              <a:headEnd len="med" w="med" type="none"/>
              <a:tailEnd len="med" w="med" type="none"/>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cap="flat" cmpd="sng" w="9525">
              <a:solidFill>
                <a:schemeClr val="dk2"/>
              </a:solidFill>
              <a:prstDash val="solid"/>
              <a:round/>
              <a:headEnd len="med" w="med" type="none"/>
              <a:tailEnd len="med" w="med" type="none"/>
            </a:ln>
          </p:spPr>
        </p:cxnSp>
        <p:cxnSp>
          <p:nvCxnSpPr>
            <p:cNvPr id="1904" name="Google Shape;1904;p47"/>
            <p:cNvCxnSpPr>
              <a:stCxn id="1899" idx="3"/>
              <a:endCxn id="1900" idx="7"/>
            </p:cNvCxnSpPr>
            <p:nvPr/>
          </p:nvCxnSpPr>
          <p:spPr>
            <a:xfrm flipH="1" rot="10800000">
              <a:off x="6188345" y="3824080"/>
              <a:ext cx="908400" cy="233100"/>
            </a:xfrm>
            <a:prstGeom prst="straightConnector1">
              <a:avLst/>
            </a:prstGeom>
            <a:noFill/>
            <a:ln cap="flat" cmpd="sng" w="9525">
              <a:solidFill>
                <a:schemeClr val="dk2"/>
              </a:solidFill>
              <a:prstDash val="solid"/>
              <a:round/>
              <a:headEnd len="med" w="med" type="none"/>
              <a:tailEnd len="med" w="med" type="none"/>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cap="flat" cmpd="sng" w="9525">
              <a:solidFill>
                <a:schemeClr val="dk2"/>
              </a:solidFill>
              <a:prstDash val="solid"/>
              <a:round/>
              <a:headEnd len="med" w="med" type="none"/>
              <a:tailEnd len="med" w="med" type="none"/>
            </a:ln>
          </p:spPr>
        </p:cxnSp>
        <p:cxnSp>
          <p:nvCxnSpPr>
            <p:cNvPr id="1906" name="Google Shape;1906;p47"/>
            <p:cNvCxnSpPr>
              <a:stCxn id="1901" idx="4"/>
              <a:endCxn id="1900" idx="0"/>
            </p:cNvCxnSpPr>
            <p:nvPr/>
          </p:nvCxnSpPr>
          <p:spPr>
            <a:xfrm flipH="1" rot="10800000">
              <a:off x="6757661" y="3871910"/>
              <a:ext cx="371100" cy="329100"/>
            </a:xfrm>
            <a:prstGeom prst="straightConnector1">
              <a:avLst/>
            </a:prstGeom>
            <a:noFill/>
            <a:ln cap="flat" cmpd="sng" w="9525">
              <a:solidFill>
                <a:schemeClr val="dk2"/>
              </a:solidFill>
              <a:prstDash val="solid"/>
              <a:round/>
              <a:headEnd len="med" w="med" type="none"/>
              <a:tailEnd len="med" w="med" type="none"/>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cap="flat" cmpd="sng" w="9525">
              <a:solidFill>
                <a:schemeClr val="dk2"/>
              </a:solidFill>
              <a:prstDash val="solid"/>
              <a:round/>
              <a:headEnd len="med" w="med" type="none"/>
              <a:tailEnd len="med" w="med" type="none"/>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14" name="Google Shape;1914;p47"/>
            <p:cNvCxnSpPr>
              <a:stCxn id="1910" idx="4"/>
              <a:endCxn id="1912" idx="7"/>
            </p:cNvCxnSpPr>
            <p:nvPr/>
          </p:nvCxnSpPr>
          <p:spPr>
            <a:xfrm flipH="1" rot="10800000">
              <a:off x="2590218" y="3584126"/>
              <a:ext cx="378000" cy="223200"/>
            </a:xfrm>
            <a:prstGeom prst="straightConnector1">
              <a:avLst/>
            </a:prstGeom>
            <a:noFill/>
            <a:ln cap="flat" cmpd="sng" w="9525">
              <a:solidFill>
                <a:schemeClr val="dk2"/>
              </a:solidFill>
              <a:prstDash val="solid"/>
              <a:round/>
              <a:headEnd len="med" w="med" type="none"/>
              <a:tailEnd len="med" w="med" type="none"/>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cap="flat" cmpd="sng" w="9525">
              <a:solidFill>
                <a:schemeClr val="dk2"/>
              </a:solidFill>
              <a:prstDash val="solid"/>
              <a:round/>
              <a:headEnd len="med" w="med" type="none"/>
              <a:tailEnd len="med" w="med" type="none"/>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cap="flat" cmpd="sng" w="9525">
              <a:solidFill>
                <a:schemeClr val="dk2"/>
              </a:solidFill>
              <a:prstDash val="solid"/>
              <a:round/>
              <a:headEnd len="med" w="med" type="none"/>
              <a:tailEnd len="med" w="med" type="none"/>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cap="flat" cmpd="sng" w="9525">
              <a:solidFill>
                <a:schemeClr val="dk2"/>
              </a:solidFill>
              <a:prstDash val="solid"/>
              <a:round/>
              <a:headEnd len="med" w="med" type="none"/>
              <a:tailEnd len="med" w="med" type="none"/>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cap="flat" cmpd="sng" w="9525">
              <a:solidFill>
                <a:schemeClr val="dk2"/>
              </a:solidFill>
              <a:prstDash val="solid"/>
              <a:round/>
              <a:headEnd len="med" w="med" type="none"/>
              <a:tailEnd len="med" w="med" type="none"/>
            </a:ln>
          </p:spPr>
        </p:cxnSp>
        <p:cxnSp>
          <p:nvCxnSpPr>
            <p:cNvPr id="1919" name="Google Shape;1919;p47"/>
            <p:cNvCxnSpPr>
              <a:stCxn id="1909" idx="4"/>
              <a:endCxn id="1910" idx="7"/>
            </p:cNvCxnSpPr>
            <p:nvPr/>
          </p:nvCxnSpPr>
          <p:spPr>
            <a:xfrm flipH="1" rot="10800000">
              <a:off x="1830592" y="3912002"/>
              <a:ext cx="602100" cy="23730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cap="flat" cmpd="sng" w="9525">
              <a:solidFill>
                <a:schemeClr val="dk2"/>
              </a:solidFill>
              <a:prstDash val="solid"/>
              <a:round/>
              <a:headEnd len="med" w="med" type="none"/>
              <a:tailEnd len="med" w="med" type="none"/>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cap="flat" cmpd="sng" w="9525">
              <a:solidFill>
                <a:schemeClr val="dk2"/>
              </a:solidFill>
              <a:prstDash val="solid"/>
              <a:round/>
              <a:headEnd len="med" w="med" type="none"/>
              <a:tailEnd len="med" w="med" type="none"/>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cap="flat" cmpd="sng" w="9525">
              <a:solidFill>
                <a:schemeClr val="dk2"/>
              </a:solidFill>
              <a:prstDash val="solid"/>
              <a:round/>
              <a:headEnd len="med" w="med" type="none"/>
              <a:tailEnd len="med" w="med" type="none"/>
            </a:ln>
          </p:spPr>
        </p:cxnSp>
        <p:cxnSp>
          <p:nvCxnSpPr>
            <p:cNvPr id="1924" name="Google Shape;1924;p47"/>
            <p:cNvCxnSpPr>
              <a:stCxn id="1922" idx="2"/>
              <a:endCxn id="1910" idx="6"/>
            </p:cNvCxnSpPr>
            <p:nvPr/>
          </p:nvCxnSpPr>
          <p:spPr>
            <a:xfrm>
              <a:off x="2107943" y="3824345"/>
              <a:ext cx="340200" cy="108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1930" name="Google Shape;1930;p48"/>
          <p:cNvSpPr txBox="1"/>
          <p:nvPr>
            <p:ph idx="1" type="body"/>
          </p:nvPr>
        </p:nvSpPr>
        <p:spPr>
          <a:xfrm>
            <a:off x="720000" y="1215751"/>
            <a:ext cx="7704000" cy="17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on these websites:</a:t>
            </a:r>
            <a:endParaRPr/>
          </a:p>
          <a:p>
            <a:pPr indent="0" lvl="0" marL="0" rtl="0" algn="l">
              <a:spcBef>
                <a:spcPts val="1000"/>
              </a:spcBef>
              <a:spcAft>
                <a:spcPts val="0"/>
              </a:spcAft>
              <a:buNone/>
            </a:pPr>
            <a:r>
              <a:rPr b="1" lang="en"/>
              <a:t>Photos</a:t>
            </a:r>
            <a:endParaRPr b="1"/>
          </a:p>
          <a:p>
            <a:pPr indent="-317500" lvl="0" marL="457200" rtl="0" algn="l">
              <a:lnSpc>
                <a:spcPct val="115000"/>
              </a:lnSpc>
              <a:spcBef>
                <a:spcPts val="0"/>
              </a:spcBef>
              <a:spcAft>
                <a:spcPts val="0"/>
              </a:spcAft>
              <a:buSzPts val="1400"/>
              <a:buChar char="●"/>
            </a:pPr>
            <a:r>
              <a:rPr lang="en" u="sng">
                <a:hlinkClick r:id="rId3"/>
              </a:rPr>
              <a:t>Colleagues correcting charts</a:t>
            </a:r>
            <a:endParaRPr/>
          </a:p>
          <a:p>
            <a:pPr indent="-317500" lvl="0" marL="457200" rtl="0" algn="l">
              <a:lnSpc>
                <a:spcPct val="115000"/>
              </a:lnSpc>
              <a:spcBef>
                <a:spcPts val="0"/>
              </a:spcBef>
              <a:spcAft>
                <a:spcPts val="0"/>
              </a:spcAft>
              <a:buSzPts val="1400"/>
              <a:buChar char="●"/>
            </a:pPr>
            <a:r>
              <a:rPr lang="en" u="sng">
                <a:hlinkClick r:id="rId4"/>
              </a:rPr>
              <a:t>Networking concept still life assortment</a:t>
            </a:r>
            <a:endParaRPr/>
          </a:p>
          <a:p>
            <a:pPr indent="-317500" lvl="0" marL="457200" rtl="0" algn="l">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8" name="Shape 1938"/>
        <p:cNvGrpSpPr/>
        <p:nvPr/>
      </p:nvGrpSpPr>
      <p:grpSpPr>
        <a:xfrm>
          <a:off x="0" y="0"/>
          <a:ext cx="0" cy="0"/>
          <a:chOff x="0" y="0"/>
          <a:chExt cx="0" cy="0"/>
        </a:xfrm>
      </p:grpSpPr>
      <p:sp>
        <p:nvSpPr>
          <p:cNvPr id="1939" name="Google Shape;1939;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4"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946" name="Google Shape;1946;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50"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Albert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https://fonts.google.com/specimen/Albert+Sans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Mulish</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https://fonts.google.com/specimen/Mulish</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952" name="Google Shape;1952;p51"/>
          <p:cNvSpPr/>
          <p:nvPr/>
        </p:nvSpPr>
        <p:spPr>
          <a:xfrm>
            <a:off x="2583563" y="2947175"/>
            <a:ext cx="791400" cy="754200"/>
          </a:xfrm>
          <a:prstGeom prst="roundRect">
            <a:avLst>
              <a:gd fmla="val 16667" name="adj"/>
            </a:avLst>
          </a:prstGeom>
          <a:solidFill>
            <a:srgbClr val="1A1A1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3645382" y="2947175"/>
            <a:ext cx="791400" cy="754200"/>
          </a:xfrm>
          <a:prstGeom prst="roundRect">
            <a:avLst>
              <a:gd fmla="val 16667" name="adj"/>
            </a:avLst>
          </a:prstGeom>
          <a:solidFill>
            <a:srgbClr val="FEFD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4707202" y="294717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fmla="val 16667" name="adj"/>
            </a:avLst>
          </a:prstGeom>
          <a:solidFill>
            <a:srgbClr val="FF2E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fmla="val 16667" name="adj"/>
            </a:avLst>
          </a:prstGeom>
          <a:solidFill>
            <a:srgbClr val="86CF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5238120" y="3878275"/>
            <a:ext cx="791400" cy="754200"/>
          </a:xfrm>
          <a:prstGeom prst="roundRect">
            <a:avLst>
              <a:gd fmla="val 16667" name="adj"/>
            </a:avLst>
          </a:prstGeom>
          <a:solidFill>
            <a:srgbClr val="04B4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fmla="val 16667" name="adj"/>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70"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972" name="Google Shape;1972;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973" name="Google Shape;1973;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974" name="Google Shape;1974;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975" name="Google Shape;1975;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976" name="Google Shape;1976;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977" name="Google Shape;1977;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978" name="Google Shape;1978;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982" name="Google Shape;1982;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86"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7" name="Google Shape;1997;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28" name="Google Shape;2028;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2" name="Google Shape;2242;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54" name="Google Shape;2254;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8" name="Google Shape;2338;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96" name="Google Shape;2396;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16" name="Google Shape;2416;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17" name="Google Shape;2417;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7" name="Google Shape;2427;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74" name="Google Shape;2474;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8" name="Google Shape;2478;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1" name="Google Shape;2491;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4" name="Google Shape;2504;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21" name="Google Shape;2521;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3" name="Google Shape;2533;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9" name="Google Shape;2549;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8" name="Google Shape;2558;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68" name="Google Shape;2568;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74" name="Google Shape;2574;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8" name="Google Shape;4258;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8" name="Google Shape;4278;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2" name="Google Shape;4532;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7" name="Google Shape;4537;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42" name="Google Shape;4542;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47" name="Google Shape;4547;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7" name="Google Shape;4557;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8" name="Google Shape;4558;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61" name="Google Shape;4561;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64" name="Google Shape;4564;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5" name="Google Shape;4565;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6" name="Google Shape;4566;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9" name="Google Shape;4569;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75" name="Google Shape;4575;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80" name="Google Shape;4580;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85" name="Google Shape;4585;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90" name="Google Shape;4590;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94" name="Google Shape;4594;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01" name="Google Shape;4601;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06" name="Google Shape;4606;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95" name="Google Shape;4595;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14" name="Google Shape;4614;p55"/>
            <p:cNvCxnSpPr>
              <a:stCxn id="4613" idx="0"/>
              <a:endCxn id="461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8" name="Google Shape;4618;p55"/>
            <p:cNvCxnSpPr>
              <a:stCxn id="4617" idx="0"/>
              <a:endCxn id="461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19" name="Google Shape;4619;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0" name="Google Shape;4650;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4" name="Google Shape;4694;p55"/>
            <p:cNvCxnSpPr>
              <a:stCxn id="4691" idx="6"/>
              <a:endCxn id="469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5" name="Google Shape;4695;p55"/>
            <p:cNvCxnSpPr>
              <a:stCxn id="4692" idx="4"/>
              <a:endCxn id="469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97" name="Google Shape;4697;p55"/>
            <p:cNvCxnSpPr>
              <a:stCxn id="4696" idx="6"/>
              <a:endCxn id="469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8" name="Google Shape;4698;p55"/>
            <p:cNvCxnSpPr>
              <a:stCxn id="4693" idx="4"/>
              <a:endCxn id="469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1" name="Google Shape;4701;p55"/>
            <p:cNvCxnSpPr>
              <a:endCxn id="470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10" name="Google Shape;4710;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11" name="Google Shape;4711;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12" name="Google Shape;4712;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13" name="Google Shape;4713;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14" name="Google Shape;4714;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5" name="Google Shape;4715;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16" name="Google Shape;4716;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24" name="Google Shape;4724;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5" name="Google Shape;4725;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6" name="Google Shape;4726;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7" name="Google Shape;4727;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8" name="Google Shape;4728;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9" name="Google Shape;4729;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30" name="Google Shape;4730;p55"/>
            <p:cNvCxnSpPr>
              <a:stCxn id="4723" idx="2"/>
              <a:endCxn id="472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1" name="Google Shape;4731;p55"/>
            <p:cNvCxnSpPr>
              <a:stCxn id="4725" idx="0"/>
              <a:endCxn id="472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2" name="Google Shape;4732;p55"/>
            <p:cNvCxnSpPr>
              <a:stCxn id="4725" idx="2"/>
              <a:endCxn id="472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3" name="Google Shape;4733;p55"/>
            <p:cNvCxnSpPr>
              <a:stCxn id="4726" idx="0"/>
              <a:endCxn id="472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4" name="Google Shape;4734;p55"/>
            <p:cNvCxnSpPr>
              <a:stCxn id="4724" idx="2"/>
              <a:endCxn id="472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5" name="Google Shape;4735;p55"/>
            <p:cNvCxnSpPr>
              <a:stCxn id="4728" idx="0"/>
              <a:endCxn id="472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1" name="Google Shape;4751;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4" name="Google Shape;4754;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7" name="Google Shape;4757;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60" name="Google Shape;4760;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6" name="Google Shape;4766;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1" name="Google Shape;4771;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2" name="Google Shape;4772;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9" name="Google Shape;4779;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7" name="Google Shape;4867;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2" name="Google Shape;4902;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3" name="Google Shape;4903;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9"/>
          <p:cNvSpPr txBox="1"/>
          <p:nvPr>
            <p:ph idx="13" type="subTitle"/>
          </p:nvPr>
        </p:nvSpPr>
        <p:spPr>
          <a:xfrm>
            <a:off x="5500975" y="1277225"/>
            <a:ext cx="2884800" cy="9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Mathematical modeling</a:t>
            </a:r>
            <a:endParaRPr sz="2000"/>
          </a:p>
        </p:txBody>
      </p:sp>
      <p:sp>
        <p:nvSpPr>
          <p:cNvPr id="1481" name="Google Shape;1481;p29"/>
          <p:cNvSpPr txBox="1"/>
          <p:nvPr>
            <p:ph idx="5" type="title"/>
          </p:nvPr>
        </p:nvSpPr>
        <p:spPr>
          <a:xfrm>
            <a:off x="758225" y="1277225"/>
            <a:ext cx="8166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482" name="Google Shape;1482;p29"/>
          <p:cNvSpPr txBox="1"/>
          <p:nvPr>
            <p:ph idx="9" type="subTitle"/>
          </p:nvPr>
        </p:nvSpPr>
        <p:spPr>
          <a:xfrm>
            <a:off x="1574375" y="1277225"/>
            <a:ext cx="2884800" cy="9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Problem-solving strategies</a:t>
            </a:r>
            <a:endParaRPr/>
          </a:p>
        </p:txBody>
      </p:sp>
      <p:sp>
        <p:nvSpPr>
          <p:cNvPr id="1483" name="Google Shape;1483;p29"/>
          <p:cNvSpPr txBox="1"/>
          <p:nvPr>
            <p:ph idx="15" type="subTitle"/>
          </p:nvPr>
        </p:nvSpPr>
        <p:spPr>
          <a:xfrm>
            <a:off x="5500975" y="2933701"/>
            <a:ext cx="2884800" cy="9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Mathematics and technology</a:t>
            </a:r>
            <a:endParaRPr/>
          </a:p>
        </p:txBody>
      </p:sp>
      <p:sp>
        <p:nvSpPr>
          <p:cNvPr id="1484" name="Google Shape;148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485" name="Google Shape;1485;p29"/>
          <p:cNvSpPr txBox="1"/>
          <p:nvPr>
            <p:ph idx="3" type="subTitle"/>
          </p:nvPr>
        </p:nvSpPr>
        <p:spPr>
          <a:xfrm>
            <a:off x="1574375" y="3713775"/>
            <a:ext cx="28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mathematical concepts in real-world scenarios</a:t>
            </a:r>
            <a:endParaRPr sz="1600"/>
          </a:p>
        </p:txBody>
      </p:sp>
      <p:sp>
        <p:nvSpPr>
          <p:cNvPr id="1486" name="Google Shape;1486;p29"/>
          <p:cNvSpPr txBox="1"/>
          <p:nvPr>
            <p:ph idx="1" type="subTitle"/>
          </p:nvPr>
        </p:nvSpPr>
        <p:spPr>
          <a:xfrm>
            <a:off x="1574375" y="2056793"/>
            <a:ext cx="28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thinking skills and mathematical reasoning</a:t>
            </a:r>
            <a:endParaRPr/>
          </a:p>
        </p:txBody>
      </p:sp>
      <p:sp>
        <p:nvSpPr>
          <p:cNvPr id="1487" name="Google Shape;1487;p29"/>
          <p:cNvSpPr txBox="1"/>
          <p:nvPr>
            <p:ph idx="2" type="subTitle"/>
          </p:nvPr>
        </p:nvSpPr>
        <p:spPr>
          <a:xfrm>
            <a:off x="5500976" y="2056793"/>
            <a:ext cx="28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and interpreting mathematical models</a:t>
            </a:r>
            <a:endParaRPr/>
          </a:p>
        </p:txBody>
      </p:sp>
      <p:sp>
        <p:nvSpPr>
          <p:cNvPr id="1488" name="Google Shape;1488;p29"/>
          <p:cNvSpPr txBox="1"/>
          <p:nvPr>
            <p:ph idx="4" type="subTitle"/>
          </p:nvPr>
        </p:nvSpPr>
        <p:spPr>
          <a:xfrm>
            <a:off x="5500976" y="3713775"/>
            <a:ext cx="28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of technology tools in mathematical exploration</a:t>
            </a:r>
            <a:endParaRPr/>
          </a:p>
        </p:txBody>
      </p:sp>
      <p:sp>
        <p:nvSpPr>
          <p:cNvPr id="1489" name="Google Shape;1489;p29"/>
          <p:cNvSpPr txBox="1"/>
          <p:nvPr>
            <p:ph idx="6" type="title"/>
          </p:nvPr>
        </p:nvSpPr>
        <p:spPr>
          <a:xfrm>
            <a:off x="758225" y="2933700"/>
            <a:ext cx="8166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490" name="Google Shape;1490;p29"/>
          <p:cNvSpPr txBox="1"/>
          <p:nvPr>
            <p:ph idx="7" type="title"/>
          </p:nvPr>
        </p:nvSpPr>
        <p:spPr>
          <a:xfrm>
            <a:off x="4685025" y="1277225"/>
            <a:ext cx="8166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491" name="Google Shape;1491;p29"/>
          <p:cNvSpPr txBox="1"/>
          <p:nvPr>
            <p:ph idx="8" type="title"/>
          </p:nvPr>
        </p:nvSpPr>
        <p:spPr>
          <a:xfrm>
            <a:off x="4685025" y="2933700"/>
            <a:ext cx="816600" cy="78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492" name="Google Shape;1492;p29"/>
          <p:cNvSpPr txBox="1"/>
          <p:nvPr>
            <p:ph idx="14" type="subTitle"/>
          </p:nvPr>
        </p:nvSpPr>
        <p:spPr>
          <a:xfrm>
            <a:off x="1574375" y="2933701"/>
            <a:ext cx="2884800" cy="9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Mathematics in everyday life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5"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948" name="Google Shape;4948;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3" name="Google Shape;4963;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4" name="Google Shape;4964;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5" name="Google Shape;4965;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6" name="Google Shape;4966;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7" name="Google Shape;4967;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8" name="Google Shape;4968;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69" name="Google Shape;4969;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70" name="Google Shape;4970;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71" name="Google Shape;4971;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72" name="Google Shape;4972;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973" name="Google Shape;4973;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{178107E1-3A3F-4C4A-8099-6A7CA33BC4E1}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7" name="Google Shape;4977;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8" name="Google Shape;4978;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79" name="Google Shape;4979;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{178107E1-3A3F-4C4A-8099-6A7CA33BC4E1}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{178107E1-3A3F-4C4A-8099-6A7CA33BC4E1}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{178107E1-3A3F-4C4A-8099-6A7CA33BC4E1}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7" name="Google Shape;5077;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8" name="Google Shape;5078;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9" name="Google Shape;5079;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80" name="Google Shape;5080;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5"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7" name="Google Shape;5307;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10" name="Google Shape;5310;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13" name="Google Shape;5313;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16" name="Google Shape;5316;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0" name="Google Shape;5340;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1" name="Google Shape;5341;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2" name="Google Shape;5342;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43" name="Google Shape;5343;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44" name="Google Shape;5344;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56" name="Google Shape;5356;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9" name="Google Shape;5419;p57"/>
              <p:cNvCxnSpPr>
                <a:stCxn id="541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20" name="Google Shape;5420;p57"/>
              <p:cNvCxnSpPr>
                <a:stCxn id="541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21" name="Google Shape;5421;p57"/>
              <p:cNvCxnSpPr>
                <a:stCxn id="541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22" name="Google Shape;5422;p57"/>
              <p:cNvCxnSpPr>
                <a:stCxn id="541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23" name="Google Shape;5423;p57"/>
              <p:cNvCxnSpPr>
                <a:stCxn id="541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83" name="Google Shape;5483;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0"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6" name="Google Shape;5706;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9" name="Google Shape;5709;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30" name="Google Shape;5730;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6" name="Google Shape;5746;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0" name="Google Shape;5750;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3" name="Google Shape;5753;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6" name="Google Shape;5756;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9" name="Google Shape;5759;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68" name="Google Shape;5768;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2" name="Google Shape;5842;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43" name="Google Shape;5843;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44" name="Google Shape;5844;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45" name="Google Shape;5845;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46" name="Google Shape;5846;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2" name="Google Shape;5852;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7" name="Google Shape;5857;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2" name="Google Shape;5862;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7" name="Google Shape;5867;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5" name="Google Shape;5875;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2" name="Google Shape;5882;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9" name="Google Shape;5889;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3" name="Google Shape;5893;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0"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3" name="Google Shape;5953;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5" name="Google Shape;5965;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7" name="Google Shape;6067;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0" name="Google Shape;6100;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3" name="Google Shape;6143;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1" name="Google Shape;6151;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8" name="Google Shape;6158;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8" name="Google Shape;6268;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26"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5" name="Google Shape;6355;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5" name="Google Shape;6365;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3" name="Google Shape;6393;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4" name="Google Shape;6554;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5" name="Google Shape;6605;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3" name="Google Shape;6643;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8" name="Google Shape;6668;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1" name="Google Shape;6681;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87" name="Shape 6687"/>
        <p:cNvGrpSpPr/>
        <p:nvPr/>
      </p:nvGrpSpPr>
      <p:grpSpPr>
        <a:xfrm>
          <a:off x="0" y="0"/>
          <a:ext cx="0" cy="0"/>
          <a:chOff x="0" y="0"/>
          <a:chExt cx="0" cy="0"/>
        </a:xfrm>
      </p:grpSpPr>
      <p:sp>
        <p:nvSpPr>
          <p:cNvPr id="6688" name="Google Shape;6688;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1" name="Google Shape;6801;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3" name="Google Shape;6853;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3" name="Google Shape;7023;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5" name="Google Shape;7035;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2" name="Google Shape;7192;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97"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4" name="Google Shape;7214;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6" name="Google Shape;7236;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4" name="Google Shape;7364;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4" name="Google Shape;7674;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2" name="Google Shape;7812;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17"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0" name="Google Shape;8330;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5" name="Google Shape;8355;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6" name="Google Shape;8406;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11" name="Shape 8411"/>
        <p:cNvGrpSpPr/>
        <p:nvPr/>
      </p:nvGrpSpPr>
      <p:grpSpPr>
        <a:xfrm>
          <a:off x="0" y="0"/>
          <a:ext cx="0" cy="0"/>
          <a:chOff x="0" y="0"/>
          <a:chExt cx="0" cy="0"/>
        </a:xfrm>
      </p:grpSpPr>
      <p:sp>
        <p:nvSpPr>
          <p:cNvPr id="8412" name="Google Shape;8412;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6" name="Google Shape;8606;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1" name="Google Shape;8721;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7" name="Google Shape;8727;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32"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5" name="Google Shape;8755;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2" name="Google Shape;9032;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6" name="Google Shape;9036;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98" name="Google Shape;1498;p30"/>
          <p:cNvSpPr txBox="1"/>
          <p:nvPr>
            <p:ph idx="1" type="subTitle"/>
          </p:nvPr>
        </p:nvSpPr>
        <p:spPr>
          <a:xfrm>
            <a:off x="4731475" y="1256325"/>
            <a:ext cx="3699300" cy="29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mathematical modeling to the integration of technology tools, these lessons empower students to appreciate the versatility and relevance of mathematics across diverse contexts. Through this comprehensive approach, students not only master mathematical concepts but also develop essential skills for navigating the complexities of the modern world</a:t>
            </a:r>
            <a:endParaRPr/>
          </a:p>
        </p:txBody>
      </p:sp>
      <p:sp>
        <p:nvSpPr>
          <p:cNvPr id="1499" name="Google Shape;1499;p30"/>
          <p:cNvSpPr txBox="1"/>
          <p:nvPr>
            <p:ph idx="2" type="subTitle"/>
          </p:nvPr>
        </p:nvSpPr>
        <p:spPr>
          <a:xfrm>
            <a:off x="720000" y="1256325"/>
            <a:ext cx="3699300" cy="29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high school and middle school math lessons, students delve into various engaging topics. They explore </a:t>
            </a:r>
            <a:r>
              <a:rPr b="1" lang="en"/>
              <a:t>problem-solving strategies, honing critical thinking and logical reasoning skills</a:t>
            </a:r>
            <a:r>
              <a:rPr lang="en"/>
              <a:t>. Additionally, at that age, math lessons focus on the practical application of mathematics, revealing its role in everyday life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40"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31"/>
          <p:cNvSpPr txBox="1"/>
          <p:nvPr>
            <p:ph type="title"/>
          </p:nvPr>
        </p:nvSpPr>
        <p:spPr>
          <a:xfrm>
            <a:off x="1463100" y="2046250"/>
            <a:ext cx="6217800" cy="16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Problem-solving strategies</a:t>
            </a:r>
            <a:endParaRPr/>
          </a:p>
        </p:txBody>
      </p:sp>
      <p:sp>
        <p:nvSpPr>
          <p:cNvPr id="1505" name="Google Shape;1505;p31"/>
          <p:cNvSpPr txBox="1"/>
          <p:nvPr>
            <p:ph idx="2" type="title"/>
          </p:nvPr>
        </p:nvSpPr>
        <p:spPr>
          <a:xfrm>
            <a:off x="3745950" y="809625"/>
            <a:ext cx="1652100" cy="11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06" name="Google Shape;1506;p31"/>
          <p:cNvSpPr txBox="1"/>
          <p:nvPr>
            <p:ph idx="1" type="subTitle"/>
          </p:nvPr>
        </p:nvSpPr>
        <p:spPr>
          <a:xfrm>
            <a:off x="1463100" y="3797250"/>
            <a:ext cx="62178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32"/>
          <p:cNvSpPr txBox="1"/>
          <p:nvPr>
            <p:ph type="title"/>
          </p:nvPr>
        </p:nvSpPr>
        <p:spPr>
          <a:xfrm>
            <a:off x="865625" y="539500"/>
            <a:ext cx="3668400" cy="10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solve math problems</a:t>
            </a:r>
            <a:endParaRPr/>
          </a:p>
        </p:txBody>
      </p:sp>
      <p:sp>
        <p:nvSpPr>
          <p:cNvPr id="1521" name="Google Shape;1521;p32"/>
          <p:cNvSpPr txBox="1"/>
          <p:nvPr>
            <p:ph idx="1" type="subTitle"/>
          </p:nvPr>
        </p:nvSpPr>
        <p:spPr>
          <a:xfrm>
            <a:off x="865625" y="1621843"/>
            <a:ext cx="3668400" cy="29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dynamic landscape of mathematics, honing effective </a:t>
            </a:r>
            <a:r>
              <a:rPr b="1" lang="en"/>
              <a:t>problem-solving skills</a:t>
            </a:r>
            <a:r>
              <a:rPr lang="en"/>
              <a:t> is paramount</a:t>
            </a:r>
            <a:endParaRPr/>
          </a:p>
          <a:p>
            <a:pPr indent="-330200" lvl="0" marL="457200" rtl="0" algn="l">
              <a:spcBef>
                <a:spcPts val="1000"/>
              </a:spcBef>
              <a:spcAft>
                <a:spcPts val="0"/>
              </a:spcAft>
              <a:buSzPts val="1600"/>
              <a:buChar char="●"/>
            </a:pPr>
            <a:r>
              <a:rPr lang="en"/>
              <a:t>Analytical thinking</a:t>
            </a:r>
            <a:endParaRPr/>
          </a:p>
          <a:p>
            <a:pPr indent="-330200" lvl="0" marL="457200" rtl="0" algn="l">
              <a:spcBef>
                <a:spcPts val="0"/>
              </a:spcBef>
              <a:spcAft>
                <a:spcPts val="0"/>
              </a:spcAft>
              <a:buSzPts val="1600"/>
              <a:buChar char="●"/>
            </a:pPr>
            <a:r>
              <a:rPr lang="en"/>
              <a:t>Strategic planning</a:t>
            </a:r>
            <a:endParaRPr/>
          </a:p>
          <a:p>
            <a:pPr indent="-330200" lvl="0" marL="457200" rtl="0" algn="l">
              <a:spcBef>
                <a:spcPts val="0"/>
              </a:spcBef>
              <a:spcAft>
                <a:spcPts val="0"/>
              </a:spcAft>
              <a:buSzPts val="1600"/>
              <a:buChar char="●"/>
            </a:pPr>
            <a:r>
              <a:rPr lang="en"/>
              <a:t>Effective communication</a:t>
            </a:r>
            <a:endParaRPr/>
          </a:p>
          <a:p>
            <a:pPr indent="0" lvl="0" marL="0" rtl="0" algn="l">
              <a:spcBef>
                <a:spcPts val="1000"/>
              </a:spcBef>
              <a:spcAft>
                <a:spcPts val="0"/>
              </a:spcAft>
              <a:buNone/>
            </a:pPr>
            <a:r>
              <a:rPr lang="en"/>
              <a:t>In cultivating these problem-solving skills, you will gain not only mathematical proficiency but also tools for addressing challenges across disciplines</a:t>
            </a:r>
            <a:endParaRPr/>
          </a:p>
        </p:txBody>
      </p:sp>
      <p:pic>
        <p:nvPicPr>
          <p:cNvPr id="1522" name="Google Shape;1522;p32"/>
          <p:cNvPicPr preferRelativeResize="0"/>
          <p:nvPr>
            <p:ph idx="2" type="pic"/>
          </p:nvPr>
        </p:nvPicPr>
        <p:blipFill rotWithShape="1">
          <a:blip r:embed="rId3">
            <a:alphaModFix/>
          </a:blip>
          <a:srcRect b="0" l="13698" r="19546" t="0"/>
          <a:stretch/>
        </p:blipFill>
        <p:spPr>
          <a:xfrm>
            <a:off x="5029325" y="833500"/>
            <a:ext cx="3476400" cy="3476400"/>
          </a:xfrm>
          <a:prstGeom prst="ellipse">
            <a:avLst/>
          </a:prstGeom>
        </p:spPr>
      </p:pic>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cap="flat" cmpd="sng" w="9525">
              <a:solidFill>
                <a:schemeClr val="dk2"/>
              </a:solidFill>
              <a:prstDash val="solid"/>
              <a:round/>
              <a:headEnd len="med" w="med" type="none"/>
              <a:tailEnd len="med" w="med" type="none"/>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cap="flat" cmpd="sng" w="9525">
              <a:solidFill>
                <a:schemeClr val="dk2"/>
              </a:solidFill>
              <a:prstDash val="solid"/>
              <a:round/>
              <a:headEnd len="med" w="med" type="none"/>
              <a:tailEnd len="med" w="med" type="none"/>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cap="flat" cmpd="sng" w="9525">
              <a:solidFill>
                <a:schemeClr val="dk2"/>
              </a:solidFill>
              <a:prstDash val="solid"/>
              <a:round/>
              <a:headEnd len="med" w="med" type="none"/>
              <a:tailEnd len="med" w="med" type="none"/>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cap="flat" cmpd="sng" w="9525">
              <a:solidFill>
                <a:schemeClr val="dk2"/>
              </a:solidFill>
              <a:prstDash val="solid"/>
              <a:round/>
              <a:headEnd len="med" w="med" type="none"/>
              <a:tailEnd len="med" w="med" type="none"/>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cap="flat" cmpd="sng" w="9525">
              <a:solidFill>
                <a:schemeClr val="dk2"/>
              </a:solidFill>
              <a:prstDash val="solid"/>
              <a:round/>
              <a:headEnd len="med" w="med" type="none"/>
              <a:tailEnd len="med" w="med" type="none"/>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cap="flat" cmpd="sng" w="9525">
              <a:solidFill>
                <a:schemeClr val="dk2"/>
              </a:solidFill>
              <a:prstDash val="solid"/>
              <a:round/>
              <a:headEnd len="med" w="med" type="none"/>
              <a:tailEnd len="med" w="med" type="none"/>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cap="flat" cmpd="sng" w="9525">
              <a:solidFill>
                <a:schemeClr val="dk2"/>
              </a:solidFill>
              <a:prstDash val="solid"/>
              <a:round/>
              <a:headEnd len="med" w="med" type="none"/>
              <a:tailEnd len="med" w="med" type="none"/>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cap="flat" cmpd="sng" w="9525">
              <a:solidFill>
                <a:schemeClr val="dk2"/>
              </a:solidFill>
              <a:prstDash val="solid"/>
              <a:round/>
              <a:headEnd len="med" w="med" type="none"/>
              <a:tailEnd len="med" w="med" type="none"/>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cap="flat" cmpd="sng" w="9525">
              <a:solidFill>
                <a:schemeClr val="dk2"/>
              </a:solidFill>
              <a:prstDash val="solid"/>
              <a:round/>
              <a:headEnd len="med" w="med" type="none"/>
              <a:tailEnd len="med" w="med" type="none"/>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cap="flat" cmpd="sng" w="9525">
              <a:solidFill>
                <a:schemeClr val="dk2"/>
              </a:solidFill>
              <a:prstDash val="solid"/>
              <a:round/>
              <a:headEnd len="med" w="med" type="none"/>
              <a:tailEnd len="med" w="med" type="none"/>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cap="flat" cmpd="sng" w="9525">
              <a:solidFill>
                <a:schemeClr val="dk2"/>
              </a:solidFill>
              <a:prstDash val="solid"/>
              <a:round/>
              <a:headEnd len="med" w="med" type="none"/>
              <a:tailEnd len="med" w="med" type="none"/>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cap="flat" cmpd="sng" w="9525">
              <a:solidFill>
                <a:schemeClr val="dk2"/>
              </a:solidFill>
              <a:prstDash val="solid"/>
              <a:round/>
              <a:headEnd len="med" w="med" type="none"/>
              <a:tailEnd len="med" w="med" type="none"/>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cap="flat" cmpd="sng" w="9525">
              <a:solidFill>
                <a:schemeClr val="dk2"/>
              </a:solidFill>
              <a:prstDash val="solid"/>
              <a:round/>
              <a:headEnd len="med" w="med" type="none"/>
              <a:tailEnd len="med" w="med" type="none"/>
            </a:ln>
          </p:spPr>
        </p:cxnSp>
        <p:cxnSp>
          <p:nvCxnSpPr>
            <p:cNvPr id="1551" name="Google Shape;1551;p32"/>
            <p:cNvCxnSpPr>
              <a:stCxn id="1529" idx="4"/>
              <a:endCxn id="1530" idx="7"/>
            </p:cNvCxnSpPr>
            <p:nvPr/>
          </p:nvCxnSpPr>
          <p:spPr>
            <a:xfrm flipH="1" rot="10800000">
              <a:off x="1255102" y="1411594"/>
              <a:ext cx="547800" cy="2165700"/>
            </a:xfrm>
            <a:prstGeom prst="straightConnector1">
              <a:avLst/>
            </a:prstGeom>
            <a:noFill/>
            <a:ln cap="flat" cmpd="sng" w="9525">
              <a:solidFill>
                <a:schemeClr val="dk2"/>
              </a:solidFill>
              <a:prstDash val="solid"/>
              <a:round/>
              <a:headEnd len="med" w="med" type="none"/>
              <a:tailEnd len="med" w="med" type="none"/>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cap="flat" cmpd="sng" w="9525">
              <a:solidFill>
                <a:schemeClr val="dk2"/>
              </a:solidFill>
              <a:prstDash val="solid"/>
              <a:round/>
              <a:headEnd len="med" w="med" type="none"/>
              <a:tailEnd len="med" w="med" type="none"/>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54" name="Google Shape;1554;p32"/>
            <p:cNvCxnSpPr>
              <a:stCxn id="1535" idx="4"/>
              <a:endCxn id="1553" idx="7"/>
            </p:cNvCxnSpPr>
            <p:nvPr/>
          </p:nvCxnSpPr>
          <p:spPr>
            <a:xfrm flipH="1" rot="10800000">
              <a:off x="505717" y="826369"/>
              <a:ext cx="390900" cy="152490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32"/>
            <p:cNvCxnSpPr>
              <a:stCxn id="1553" idx="2"/>
              <a:endCxn id="1530" idx="5"/>
            </p:cNvCxnSpPr>
            <p:nvPr/>
          </p:nvCxnSpPr>
          <p:spPr>
            <a:xfrm>
              <a:off x="1031201" y="770619"/>
              <a:ext cx="771600" cy="2982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32"/>
            <p:cNvCxnSpPr>
              <a:stCxn id="1553" idx="0"/>
              <a:endCxn id="1529" idx="4"/>
            </p:cNvCxnSpPr>
            <p:nvPr/>
          </p:nvCxnSpPr>
          <p:spPr>
            <a:xfrm>
              <a:off x="952451" y="849369"/>
              <a:ext cx="302700" cy="2727900"/>
            </a:xfrm>
            <a:prstGeom prst="straightConnector1">
              <a:avLst/>
            </a:prstGeom>
            <a:noFill/>
            <a:ln cap="flat" cmpd="sng" w="9525">
              <a:solidFill>
                <a:schemeClr val="dk2"/>
              </a:solidFill>
              <a:prstDash val="solid"/>
              <a:round/>
              <a:headEnd len="med" w="med" type="none"/>
              <a:tailEnd len="med" w="med" type="none"/>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cap="flat" cmpd="sng" w="9525">
              <a:solidFill>
                <a:schemeClr val="dk2"/>
              </a:solidFill>
              <a:prstDash val="solid"/>
              <a:round/>
              <a:headEnd len="med" w="med" type="none"/>
              <a:tailEnd len="med" w="med" type="none"/>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559" name="Google Shape;1559;p32"/>
            <p:cNvCxnSpPr>
              <a:stCxn id="1553" idx="2"/>
              <a:endCxn id="1558" idx="6"/>
            </p:cNvCxnSpPr>
            <p:nvPr/>
          </p:nvCxnSpPr>
          <p:spPr>
            <a:xfrm flipH="1" rot="10800000">
              <a:off x="1031201" y="402519"/>
              <a:ext cx="1315800" cy="368100"/>
            </a:xfrm>
            <a:prstGeom prst="straightConnector1">
              <a:avLst/>
            </a:prstGeom>
            <a:noFill/>
            <a:ln cap="flat" cmpd="sng" w="9525">
              <a:solidFill>
                <a:schemeClr val="dk2"/>
              </a:solidFill>
              <a:prstDash val="solid"/>
              <a:round/>
              <a:headEnd len="med" w="med" type="none"/>
              <a:tailEnd len="med" w="med" type="none"/>
            </a:ln>
          </p:spPr>
        </p:cxnSp>
        <p:cxnSp>
          <p:nvCxnSpPr>
            <p:cNvPr id="1560" name="Google Shape;1560;p32"/>
            <p:cNvCxnSpPr>
              <a:stCxn id="1558" idx="1"/>
              <a:endCxn id="1534" idx="5"/>
            </p:cNvCxnSpPr>
            <p:nvPr/>
          </p:nvCxnSpPr>
          <p:spPr>
            <a:xfrm>
              <a:off x="2547166" y="485580"/>
              <a:ext cx="601200" cy="9741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Analytical thinking</a:t>
            </a:r>
            <a:endParaRPr/>
          </a:p>
        </p:txBody>
      </p:sp>
      <p:sp>
        <p:nvSpPr>
          <p:cNvPr id="1566" name="Google Shape;1566;p33"/>
          <p:cNvSpPr txBox="1"/>
          <p:nvPr>
            <p:ph idx="1" type="subTitle"/>
          </p:nvPr>
        </p:nvSpPr>
        <p:spPr>
          <a:xfrm>
            <a:off x="4951702" y="2609977"/>
            <a:ext cx="31419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systematical and logical</a:t>
            </a:r>
            <a:r>
              <a:rPr lang="en"/>
              <a:t> approach to mathematical problems is the foundation for many disciplines</a:t>
            </a:r>
            <a:endParaRPr/>
          </a:p>
        </p:txBody>
      </p:sp>
      <p:sp>
        <p:nvSpPr>
          <p:cNvPr id="1567" name="Google Shape;1567;p33"/>
          <p:cNvSpPr txBox="1"/>
          <p:nvPr>
            <p:ph idx="2" type="subTitle"/>
          </p:nvPr>
        </p:nvSpPr>
        <p:spPr>
          <a:xfrm>
            <a:off x="1050400" y="2609977"/>
            <a:ext cx="31419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Cultivate the ability to </a:t>
            </a:r>
            <a:r>
              <a:rPr b="1" lang="en"/>
              <a:t>break down complex problems</a:t>
            </a:r>
            <a:r>
              <a:rPr lang="en"/>
              <a:t> into several manageable parts </a:t>
            </a:r>
            <a:endParaRPr/>
          </a:p>
        </p:txBody>
      </p:sp>
      <p:sp>
        <p:nvSpPr>
          <p:cNvPr id="1568" name="Google Shape;1568;p33"/>
          <p:cNvSpPr txBox="1"/>
          <p:nvPr>
            <p:ph idx="3" type="subTitle"/>
          </p:nvPr>
        </p:nvSpPr>
        <p:spPr>
          <a:xfrm>
            <a:off x="1050400" y="1821125"/>
            <a:ext cx="3141900" cy="8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 down </a:t>
            </a:r>
            <a:endParaRPr/>
          </a:p>
          <a:p>
            <a:pPr indent="0" lvl="0" marL="0" rtl="0" algn="l">
              <a:spcBef>
                <a:spcPts val="0"/>
              </a:spcBef>
              <a:spcAft>
                <a:spcPts val="0"/>
              </a:spcAft>
              <a:buNone/>
            </a:pPr>
            <a:r>
              <a:rPr lang="en"/>
              <a:t>complex problems</a:t>
            </a:r>
            <a:endParaRPr/>
          </a:p>
        </p:txBody>
      </p:sp>
      <p:sp>
        <p:nvSpPr>
          <p:cNvPr id="1569" name="Google Shape;1569;p33"/>
          <p:cNvSpPr txBox="1"/>
          <p:nvPr>
            <p:ph idx="4" type="subTitle"/>
          </p:nvPr>
        </p:nvSpPr>
        <p:spPr>
          <a:xfrm>
            <a:off x="4951707" y="1821125"/>
            <a:ext cx="3141900" cy="8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Systematic and </a:t>
            </a:r>
            <a:endParaRPr/>
          </a:p>
          <a:p>
            <a:pPr indent="0" lvl="0" marL="0" rtl="0" algn="l">
              <a:spcBef>
                <a:spcPts val="0"/>
              </a:spcBef>
              <a:spcAft>
                <a:spcPts val="0"/>
              </a:spcAft>
              <a:buNone/>
            </a:pPr>
            <a:r>
              <a:rPr lang="en"/>
              <a:t>logical approach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34"/>
          <p:cNvSpPr txBox="1"/>
          <p:nvPr>
            <p:ph idx="2" type="subTitle"/>
          </p:nvPr>
        </p:nvSpPr>
        <p:spPr>
          <a:xfrm>
            <a:off x="3378225" y="1741417"/>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a:t>
            </a:r>
            <a:r>
              <a:rPr lang="en"/>
              <a:t>mathematical reasoning coherently in a logical sequence</a:t>
            </a:r>
            <a:endParaRPr/>
          </a:p>
        </p:txBody>
      </p:sp>
      <p:sp>
        <p:nvSpPr>
          <p:cNvPr id="1575" name="Google Shape;1575;p34"/>
          <p:cNvSpPr txBox="1"/>
          <p:nvPr>
            <p:ph idx="5" type="subTitle"/>
          </p:nvPr>
        </p:nvSpPr>
        <p:spPr>
          <a:xfrm>
            <a:off x="6036450" y="1741417"/>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use of diagrams, graphs, and charts to supplement written explanations</a:t>
            </a:r>
            <a:endParaRPr/>
          </a:p>
        </p:txBody>
      </p:sp>
      <p:sp>
        <p:nvSpPr>
          <p:cNvPr id="1576" name="Google Shape;1576;p34"/>
          <p:cNvSpPr txBox="1"/>
          <p:nvPr>
            <p:ph type="title"/>
          </p:nvPr>
        </p:nvSpPr>
        <p:spPr>
          <a:xfrm>
            <a:off x="720000" y="444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Mastering mathematical communication</a:t>
            </a:r>
            <a:endParaRPr/>
          </a:p>
        </p:txBody>
      </p:sp>
      <p:sp>
        <p:nvSpPr>
          <p:cNvPr id="1577" name="Google Shape;1577;p34"/>
          <p:cNvSpPr txBox="1"/>
          <p:nvPr>
            <p:ph idx="1" type="subTitle"/>
          </p:nvPr>
        </p:nvSpPr>
        <p:spPr>
          <a:xfrm>
            <a:off x="720000" y="1741417"/>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importance of articulating mathematical ideas with precision</a:t>
            </a:r>
            <a:endParaRPr/>
          </a:p>
        </p:txBody>
      </p:sp>
      <p:sp>
        <p:nvSpPr>
          <p:cNvPr id="1578" name="Google Shape;1578;p34"/>
          <p:cNvSpPr txBox="1"/>
          <p:nvPr>
            <p:ph idx="3" type="subTitle"/>
          </p:nvPr>
        </p:nvSpPr>
        <p:spPr>
          <a:xfrm>
            <a:off x="720000" y="3565400"/>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ngage with peers' mathematical explanations and provide feedback</a:t>
            </a:r>
            <a:endParaRPr/>
          </a:p>
        </p:txBody>
      </p:sp>
      <p:sp>
        <p:nvSpPr>
          <p:cNvPr id="1579" name="Google Shape;1579;p34"/>
          <p:cNvSpPr txBox="1"/>
          <p:nvPr>
            <p:ph idx="4" type="subTitle"/>
          </p:nvPr>
        </p:nvSpPr>
        <p:spPr>
          <a:xfrm>
            <a:off x="3378225" y="3565400"/>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ustify mathematical solutions, providing proof to validate conclusions</a:t>
            </a:r>
            <a:endParaRPr/>
          </a:p>
        </p:txBody>
      </p:sp>
      <p:sp>
        <p:nvSpPr>
          <p:cNvPr id="1580" name="Google Shape;1580;p34"/>
          <p:cNvSpPr txBox="1"/>
          <p:nvPr>
            <p:ph idx="6" type="subTitle"/>
          </p:nvPr>
        </p:nvSpPr>
        <p:spPr>
          <a:xfrm>
            <a:off x="6036450" y="3565400"/>
            <a:ext cx="2387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dapt your </a:t>
            </a:r>
            <a:r>
              <a:rPr lang="en"/>
              <a:t>communication </a:t>
            </a:r>
            <a:r>
              <a:rPr lang="en"/>
              <a:t>style to different audiences to convey ideas</a:t>
            </a:r>
            <a:endParaRPr/>
          </a:p>
        </p:txBody>
      </p:sp>
      <p:sp>
        <p:nvSpPr>
          <p:cNvPr id="1581" name="Google Shape;1581;p34"/>
          <p:cNvSpPr txBox="1"/>
          <p:nvPr>
            <p:ph idx="7" type="subTitle"/>
          </p:nvPr>
        </p:nvSpPr>
        <p:spPr>
          <a:xfrm>
            <a:off x="721125" y="1083767"/>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Clarity and precision</a:t>
            </a:r>
            <a:endParaRPr/>
          </a:p>
        </p:txBody>
      </p:sp>
      <p:sp>
        <p:nvSpPr>
          <p:cNvPr id="1582" name="Google Shape;1582;p34"/>
          <p:cNvSpPr txBox="1"/>
          <p:nvPr>
            <p:ph idx="8" type="subTitle"/>
          </p:nvPr>
        </p:nvSpPr>
        <p:spPr>
          <a:xfrm>
            <a:off x="3379350" y="1083767"/>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Logical organization</a:t>
            </a:r>
            <a:endParaRPr/>
          </a:p>
        </p:txBody>
      </p:sp>
      <p:sp>
        <p:nvSpPr>
          <p:cNvPr id="1583" name="Google Shape;1583;p34"/>
          <p:cNvSpPr txBox="1"/>
          <p:nvPr>
            <p:ph idx="9" type="subTitle"/>
          </p:nvPr>
        </p:nvSpPr>
        <p:spPr>
          <a:xfrm>
            <a:off x="6037575" y="1083767"/>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representation</a:t>
            </a:r>
            <a:endParaRPr/>
          </a:p>
        </p:txBody>
      </p:sp>
      <p:sp>
        <p:nvSpPr>
          <p:cNvPr id="1584" name="Google Shape;1584;p34"/>
          <p:cNvSpPr txBox="1"/>
          <p:nvPr>
            <p:ph idx="13" type="subTitle"/>
          </p:nvPr>
        </p:nvSpPr>
        <p:spPr>
          <a:xfrm>
            <a:off x="721075" y="2907850"/>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Active </a:t>
            </a:r>
            <a:endParaRPr/>
          </a:p>
          <a:p>
            <a:pPr indent="0" lvl="0" marL="0" rtl="0" algn="l">
              <a:spcBef>
                <a:spcPts val="0"/>
              </a:spcBef>
              <a:spcAft>
                <a:spcPts val="0"/>
              </a:spcAft>
              <a:buNone/>
            </a:pPr>
            <a:r>
              <a:rPr lang="en"/>
              <a:t>listening</a:t>
            </a:r>
            <a:endParaRPr/>
          </a:p>
        </p:txBody>
      </p:sp>
      <p:sp>
        <p:nvSpPr>
          <p:cNvPr id="1585" name="Google Shape;1585;p34"/>
          <p:cNvSpPr txBox="1"/>
          <p:nvPr>
            <p:ph idx="14" type="subTitle"/>
          </p:nvPr>
        </p:nvSpPr>
        <p:spPr>
          <a:xfrm>
            <a:off x="3379350" y="2907850"/>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Justification </a:t>
            </a:r>
            <a:endParaRPr/>
          </a:p>
          <a:p>
            <a:pPr indent="0" lvl="0" marL="0" rtl="0" algn="l">
              <a:spcBef>
                <a:spcPts val="0"/>
              </a:spcBef>
              <a:spcAft>
                <a:spcPts val="0"/>
              </a:spcAft>
              <a:buNone/>
            </a:pPr>
            <a:r>
              <a:rPr lang="en"/>
              <a:t>and proof</a:t>
            </a:r>
            <a:endParaRPr/>
          </a:p>
        </p:txBody>
      </p:sp>
      <p:sp>
        <p:nvSpPr>
          <p:cNvPr id="1586" name="Google Shape;1586;p34"/>
          <p:cNvSpPr txBox="1"/>
          <p:nvPr>
            <p:ph idx="15" type="subTitle"/>
          </p:nvPr>
        </p:nvSpPr>
        <p:spPr>
          <a:xfrm>
            <a:off x="6037575" y="2907850"/>
            <a:ext cx="2385300" cy="81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Versatile communication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35"/>
          <p:cNvSpPr txBox="1"/>
          <p:nvPr>
            <p:ph type="title"/>
          </p:nvPr>
        </p:nvSpPr>
        <p:spPr>
          <a:xfrm>
            <a:off x="713325" y="1485796"/>
            <a:ext cx="7717500" cy="21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96" name="Google Shape;1596;p35"/>
          <p:cNvGrpSpPr/>
          <p:nvPr/>
        </p:nvGrpSpPr>
        <p:grpSpPr>
          <a:xfrm flipH="1" rot="2214200">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